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335" r:id="rId13"/>
    <p:sldId id="336" r:id="rId14"/>
    <p:sldId id="337" r:id="rId15"/>
    <p:sldId id="273" r:id="rId16"/>
    <p:sldId id="340" r:id="rId17"/>
    <p:sldId id="275" r:id="rId18"/>
    <p:sldId id="338" r:id="rId19"/>
    <p:sldId id="276" r:id="rId20"/>
    <p:sldId id="342" r:id="rId21"/>
    <p:sldId id="277" r:id="rId22"/>
    <p:sldId id="278" r:id="rId23"/>
    <p:sldId id="281" r:id="rId24"/>
    <p:sldId id="284" r:id="rId25"/>
    <p:sldId id="343" r:id="rId26"/>
    <p:sldId id="344" r:id="rId27"/>
  </p:sldIdLst>
  <p:sldSz cx="9144000" cy="5143500"/>
  <p:notesSz cx="6858000" cy="9144000"/>
  <p:embeddedFontLst>
    <p:embeddedFont>
      <p:font typeface="Barlow Semi Condensed SemiBold" panose="00000706000000000000"/>
      <p:bold r:id="rId31"/>
      <p:boldItalic r:id="rId32"/>
    </p:embeddedFont>
    <p:embeddedFont>
      <p:font typeface="Saira Condensed" panose="00000506000000000000"/>
      <p:regular r:id="rId33"/>
    </p:embeddedFont>
    <p:embeddedFont>
      <p:font typeface="Sora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866957570_0_2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866957570_0_2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88e3bdf0c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88e3bdf0c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88e3bdf0c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88e3bdf0c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88e3bdf0c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88e3bdf0c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66957570_0_11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66957570_0_1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866957570_0_11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866957570_0_11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866957570_0_6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866957570_0_6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866957570_0_6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866957570_0_6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88e3bdf0c_0_4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88e3bdf0c_0_4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88e3bdf0c_0_4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88e3bdf0c_0_4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a866957570_0_11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a866957570_0_1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932652ec2_0_1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932652ec2_0_1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b1ac2e510a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b1ac2e510a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a866957570_0_5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a866957570_0_5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88e3bdf0c_0_3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88e3bdf0c_0_3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b1ac2e510a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b1ac2e510a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88e3bdf0c_0_9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88e3bdf0c_0_9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866957570_0_10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866957570_0_10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88e3bdf0c_0_9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88e3bdf0c_0_9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866957570_0_2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866957570_0_2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88e3bdf0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88e3bdf0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866957570_0_2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866957570_0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88e3bdf0c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88e3bdf0c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608125" y="312300"/>
            <a:ext cx="4072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3282696" y="1865376"/>
            <a:ext cx="5001900" cy="17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4906675" y="3515350"/>
            <a:ext cx="33780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378675" y="312425"/>
            <a:ext cx="8386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11"/>
          <p:cNvSpPr txBox="1"/>
          <p:nvPr>
            <p:ph type="title" hasCustomPrompt="1"/>
          </p:nvPr>
        </p:nvSpPr>
        <p:spPr>
          <a:xfrm>
            <a:off x="997500" y="1349525"/>
            <a:ext cx="7149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type="subTitle" idx="1"/>
          </p:nvPr>
        </p:nvSpPr>
        <p:spPr>
          <a:xfrm>
            <a:off x="997500" y="3061251"/>
            <a:ext cx="71490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378675" y="312425"/>
            <a:ext cx="8386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2387150" y="1130950"/>
            <a:ext cx="4369800" cy="18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APTION_ONL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body" idx="1"/>
          </p:nvPr>
        </p:nvSpPr>
        <p:spPr>
          <a:xfrm>
            <a:off x="708600" y="499125"/>
            <a:ext cx="7726800" cy="3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SemiBold" panose="00000706000000000000"/>
              <a:buNone/>
              <a:defRPr sz="24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>
            <a:off x="100" y="1442475"/>
            <a:ext cx="4565700" cy="22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13225" y="1651413"/>
            <a:ext cx="30285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5"/>
          <p:cNvSpPr txBox="1"/>
          <p:nvPr>
            <p:ph type="subTitle" idx="1"/>
          </p:nvPr>
        </p:nvSpPr>
        <p:spPr>
          <a:xfrm>
            <a:off x="716800" y="2354186"/>
            <a:ext cx="3028500" cy="11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text column 1">
  <p:cSld name="ONE_COLUMN_TEXT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1886700" y="2153775"/>
            <a:ext cx="5370600" cy="302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2638050" y="2552527"/>
            <a:ext cx="38679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6"/>
          <p:cNvSpPr txBox="1"/>
          <p:nvPr>
            <p:ph type="subTitle" idx="1"/>
          </p:nvPr>
        </p:nvSpPr>
        <p:spPr>
          <a:xfrm>
            <a:off x="2638050" y="3231574"/>
            <a:ext cx="3867900" cy="13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312425"/>
            <a:ext cx="55599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17"/>
          <p:cNvSpPr txBox="1"/>
          <p:nvPr>
            <p:ph type="title" hasCustomPrompt="1"/>
          </p:nvPr>
        </p:nvSpPr>
        <p:spPr>
          <a:xfrm>
            <a:off x="720000" y="1378350"/>
            <a:ext cx="4141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9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7"/>
          <p:cNvSpPr txBox="1"/>
          <p:nvPr>
            <p:ph type="subTitle" idx="1"/>
          </p:nvPr>
        </p:nvSpPr>
        <p:spPr>
          <a:xfrm>
            <a:off x="720000" y="3166150"/>
            <a:ext cx="41415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378675" y="312425"/>
            <a:ext cx="8386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18"/>
          <p:cNvSpPr txBox="1"/>
          <p:nvPr>
            <p:ph type="title"/>
          </p:nvPr>
        </p:nvSpPr>
        <p:spPr>
          <a:xfrm>
            <a:off x="1078992" y="981286"/>
            <a:ext cx="6986100" cy="17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type="subTitle" idx="1"/>
          </p:nvPr>
        </p:nvSpPr>
        <p:spPr>
          <a:xfrm>
            <a:off x="2587752" y="2690114"/>
            <a:ext cx="39777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>
            <a:off x="378675" y="312425"/>
            <a:ext cx="8386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1079000" y="1378975"/>
            <a:ext cx="3743100" cy="9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subTitle" idx="1"/>
          </p:nvPr>
        </p:nvSpPr>
        <p:spPr>
          <a:xfrm>
            <a:off x="1078996" y="2288024"/>
            <a:ext cx="30774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chemeClr val="dk2"/>
        </a:solid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0" y="469525"/>
            <a:ext cx="5370600" cy="420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20"/>
          <p:cNvSpPr txBox="1"/>
          <p:nvPr>
            <p:ph type="ctrTitle"/>
          </p:nvPr>
        </p:nvSpPr>
        <p:spPr>
          <a:xfrm>
            <a:off x="932297" y="134825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20"/>
          <p:cNvSpPr txBox="1"/>
          <p:nvPr>
            <p:ph type="subTitle" idx="1"/>
          </p:nvPr>
        </p:nvSpPr>
        <p:spPr>
          <a:xfrm>
            <a:off x="932300" y="1764825"/>
            <a:ext cx="1450800" cy="67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0"/>
          <p:cNvSpPr txBox="1"/>
          <p:nvPr>
            <p:ph type="title" idx="2" hasCustomPrompt="1"/>
          </p:nvPr>
        </p:nvSpPr>
        <p:spPr>
          <a:xfrm>
            <a:off x="932288" y="747985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20"/>
          <p:cNvSpPr txBox="1"/>
          <p:nvPr>
            <p:ph type="ctrTitle" idx="3"/>
          </p:nvPr>
        </p:nvSpPr>
        <p:spPr>
          <a:xfrm>
            <a:off x="932297" y="328605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20"/>
          <p:cNvSpPr txBox="1"/>
          <p:nvPr>
            <p:ph type="subTitle" idx="4"/>
          </p:nvPr>
        </p:nvSpPr>
        <p:spPr>
          <a:xfrm>
            <a:off x="932300" y="3700725"/>
            <a:ext cx="14508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20"/>
          <p:cNvSpPr txBox="1"/>
          <p:nvPr>
            <p:ph type="title" idx="5" hasCustomPrompt="1"/>
          </p:nvPr>
        </p:nvSpPr>
        <p:spPr>
          <a:xfrm>
            <a:off x="932288" y="26857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20"/>
          <p:cNvSpPr txBox="1"/>
          <p:nvPr>
            <p:ph type="ctrTitle" idx="6"/>
          </p:nvPr>
        </p:nvSpPr>
        <p:spPr>
          <a:xfrm>
            <a:off x="2879348" y="134825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20"/>
          <p:cNvSpPr txBox="1"/>
          <p:nvPr>
            <p:ph type="subTitle" idx="7"/>
          </p:nvPr>
        </p:nvSpPr>
        <p:spPr>
          <a:xfrm>
            <a:off x="2879350" y="1764825"/>
            <a:ext cx="1450800" cy="67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20"/>
          <p:cNvSpPr txBox="1"/>
          <p:nvPr>
            <p:ph type="title" idx="8" hasCustomPrompt="1"/>
          </p:nvPr>
        </p:nvSpPr>
        <p:spPr>
          <a:xfrm>
            <a:off x="2879338" y="747985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type="ctrTitle" idx="9"/>
          </p:nvPr>
        </p:nvSpPr>
        <p:spPr>
          <a:xfrm>
            <a:off x="2879348" y="328605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20"/>
          <p:cNvSpPr txBox="1"/>
          <p:nvPr>
            <p:ph type="subTitle" idx="13"/>
          </p:nvPr>
        </p:nvSpPr>
        <p:spPr>
          <a:xfrm>
            <a:off x="2879350" y="3700725"/>
            <a:ext cx="14508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20"/>
          <p:cNvSpPr txBox="1"/>
          <p:nvPr>
            <p:ph type="title" idx="14" hasCustomPrompt="1"/>
          </p:nvPr>
        </p:nvSpPr>
        <p:spPr>
          <a:xfrm>
            <a:off x="2879338" y="26857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2"/>
        </a:solidFill>
        <a:effectLst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86700" y="469525"/>
            <a:ext cx="5370600" cy="47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cxnSp>
        <p:nvCxnSpPr>
          <p:cNvPr id="14" name="Google Shape;14;p3"/>
          <p:cNvCxnSpPr/>
          <p:nvPr/>
        </p:nvCxnSpPr>
        <p:spPr>
          <a:xfrm>
            <a:off x="3236925" y="240722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2454450" y="2507659"/>
            <a:ext cx="423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type="title" idx="2" hasCustomPrompt="1"/>
          </p:nvPr>
        </p:nvSpPr>
        <p:spPr>
          <a:xfrm>
            <a:off x="2454450" y="539500"/>
            <a:ext cx="4230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3317850" y="3261171"/>
            <a:ext cx="25083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4_2">
    <p:bg>
      <p:bgPr>
        <a:solidFill>
          <a:schemeClr val="lt1"/>
        </a:solidFill>
        <a:effectLst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 flipH="1">
            <a:off x="0" y="2350175"/>
            <a:ext cx="9144000" cy="22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21"/>
          <p:cNvSpPr txBox="1"/>
          <p:nvPr>
            <p:ph type="ctrTitle"/>
          </p:nvPr>
        </p:nvSpPr>
        <p:spPr>
          <a:xfrm>
            <a:off x="936149" y="3461925"/>
            <a:ext cx="1700700" cy="2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type="subTitle" idx="1"/>
          </p:nvPr>
        </p:nvSpPr>
        <p:spPr>
          <a:xfrm>
            <a:off x="936150" y="3653027"/>
            <a:ext cx="17538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type="title" idx="2" hasCustomPrompt="1"/>
          </p:nvPr>
        </p:nvSpPr>
        <p:spPr>
          <a:xfrm>
            <a:off x="936149" y="2713875"/>
            <a:ext cx="170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/>
          <p:nvPr>
            <p:ph type="ctrTitle" idx="3"/>
          </p:nvPr>
        </p:nvSpPr>
        <p:spPr>
          <a:xfrm>
            <a:off x="4761807" y="3461925"/>
            <a:ext cx="1700700" cy="2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type="subTitle" idx="4"/>
          </p:nvPr>
        </p:nvSpPr>
        <p:spPr>
          <a:xfrm>
            <a:off x="4761803" y="3651127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type="title" idx="5" hasCustomPrompt="1"/>
          </p:nvPr>
        </p:nvSpPr>
        <p:spPr>
          <a:xfrm>
            <a:off x="4761803" y="2713875"/>
            <a:ext cx="170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1"/>
          <p:cNvSpPr txBox="1"/>
          <p:nvPr>
            <p:ph type="ctrTitle" idx="6"/>
          </p:nvPr>
        </p:nvSpPr>
        <p:spPr>
          <a:xfrm>
            <a:off x="2848330" y="3461925"/>
            <a:ext cx="1700700" cy="2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type="subTitle" idx="7"/>
          </p:nvPr>
        </p:nvSpPr>
        <p:spPr>
          <a:xfrm>
            <a:off x="2848328" y="3653027"/>
            <a:ext cx="17538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type="title" idx="8" hasCustomPrompt="1"/>
          </p:nvPr>
        </p:nvSpPr>
        <p:spPr>
          <a:xfrm>
            <a:off x="2848328" y="2713875"/>
            <a:ext cx="170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1"/>
          <p:cNvSpPr txBox="1"/>
          <p:nvPr>
            <p:ph type="ctrTitle" idx="9"/>
          </p:nvPr>
        </p:nvSpPr>
        <p:spPr>
          <a:xfrm>
            <a:off x="6670200" y="3461925"/>
            <a:ext cx="1700700" cy="2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type="subTitle" idx="13"/>
          </p:nvPr>
        </p:nvSpPr>
        <p:spPr>
          <a:xfrm>
            <a:off x="6670200" y="3651127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type="title" idx="14" hasCustomPrompt="1"/>
          </p:nvPr>
        </p:nvSpPr>
        <p:spPr>
          <a:xfrm>
            <a:off x="6670200" y="271387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2">
    <p:bg>
      <p:bgPr>
        <a:solidFill>
          <a:schemeClr val="lt1"/>
        </a:solidFill>
        <a:effectLst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314680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07" name="Google Shape;107;p22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2_1">
    <p:bg>
      <p:bgPr>
        <a:solidFill>
          <a:schemeClr val="lt1"/>
        </a:solid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354050" y="-150"/>
            <a:ext cx="263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23"/>
          <p:cNvSpPr txBox="1"/>
          <p:nvPr>
            <p:ph type="ctrTitle"/>
          </p:nvPr>
        </p:nvSpPr>
        <p:spPr>
          <a:xfrm>
            <a:off x="395698" y="512555"/>
            <a:ext cx="25485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TWO_COLUMNS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/>
          <p:nvPr/>
        </p:nvSpPr>
        <p:spPr>
          <a:xfrm>
            <a:off x="378600" y="312300"/>
            <a:ext cx="41934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4958400" y="4040858"/>
            <a:ext cx="3481500" cy="5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type="subTitle" idx="1"/>
          </p:nvPr>
        </p:nvSpPr>
        <p:spPr>
          <a:xfrm>
            <a:off x="713225" y="860375"/>
            <a:ext cx="3163800" cy="1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TITLE_AND_TWO_COLUMNS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4953000" y="3172755"/>
            <a:ext cx="3163800" cy="5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type="subTitle" idx="1"/>
          </p:nvPr>
        </p:nvSpPr>
        <p:spPr>
          <a:xfrm>
            <a:off x="4953000" y="1408123"/>
            <a:ext cx="3163800" cy="17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 and text 3">
  <p:cSld name="CUSTOM_11_1">
    <p:bg>
      <p:bgPr>
        <a:solidFill>
          <a:schemeClr val="lt1"/>
        </a:solidFill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/>
          <p:nvPr/>
        </p:nvSpPr>
        <p:spPr>
          <a:xfrm>
            <a:off x="354050" y="-150"/>
            <a:ext cx="2548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26"/>
          <p:cNvSpPr txBox="1"/>
          <p:nvPr>
            <p:ph type="subTitle" idx="1"/>
          </p:nvPr>
        </p:nvSpPr>
        <p:spPr>
          <a:xfrm>
            <a:off x="681175" y="1916775"/>
            <a:ext cx="209130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type="ctrTitle"/>
          </p:nvPr>
        </p:nvSpPr>
        <p:spPr>
          <a:xfrm>
            <a:off x="314680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2" name="Google Shape;122;p26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_1_2">
    <p:bg>
      <p:bgPr>
        <a:solidFill>
          <a:schemeClr val="dk2"/>
        </a:solidFill>
        <a:effectLst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/>
        </p:nvSpPr>
        <p:spPr>
          <a:xfrm>
            <a:off x="354050" y="2556650"/>
            <a:ext cx="2548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27"/>
          <p:cNvSpPr txBox="1"/>
          <p:nvPr>
            <p:ph type="subTitle" idx="1"/>
          </p:nvPr>
        </p:nvSpPr>
        <p:spPr>
          <a:xfrm>
            <a:off x="681175" y="2874272"/>
            <a:ext cx="2091300" cy="16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type="ctrTitle"/>
          </p:nvPr>
        </p:nvSpPr>
        <p:spPr>
          <a:xfrm>
            <a:off x="314680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7" name="Google Shape;127;p27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8_1">
    <p:bg>
      <p:bgPr>
        <a:solidFill>
          <a:schemeClr val="lt1"/>
        </a:solidFill>
        <a:effectLst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28"/>
          <p:cNvSpPr/>
          <p:nvPr/>
        </p:nvSpPr>
        <p:spPr>
          <a:xfrm>
            <a:off x="3048000" y="0"/>
            <a:ext cx="30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28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28"/>
          <p:cNvSpPr txBox="1"/>
          <p:nvPr>
            <p:ph type="ctrTitle"/>
          </p:nvPr>
        </p:nvSpPr>
        <p:spPr>
          <a:xfrm>
            <a:off x="1142800" y="226392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8"/>
          <p:cNvSpPr txBox="1"/>
          <p:nvPr>
            <p:ph type="subTitle" idx="1"/>
          </p:nvPr>
        </p:nvSpPr>
        <p:spPr>
          <a:xfrm>
            <a:off x="731925" y="2774575"/>
            <a:ext cx="2193900" cy="10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type="ctrTitle" idx="2"/>
          </p:nvPr>
        </p:nvSpPr>
        <p:spPr>
          <a:xfrm>
            <a:off x="3885925" y="226392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type="subTitle" idx="3"/>
          </p:nvPr>
        </p:nvSpPr>
        <p:spPr>
          <a:xfrm>
            <a:off x="3475025" y="2774575"/>
            <a:ext cx="2193900" cy="10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type="ctrTitle" idx="4"/>
          </p:nvPr>
        </p:nvSpPr>
        <p:spPr>
          <a:xfrm>
            <a:off x="6629125" y="226392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28"/>
          <p:cNvSpPr txBox="1"/>
          <p:nvPr>
            <p:ph type="subTitle" idx="5"/>
          </p:nvPr>
        </p:nvSpPr>
        <p:spPr>
          <a:xfrm>
            <a:off x="6218225" y="2774575"/>
            <a:ext cx="2193900" cy="10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type="ctrTitle" idx="6"/>
          </p:nvPr>
        </p:nvSpPr>
        <p:spPr>
          <a:xfrm>
            <a:off x="314680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39" name="Google Shape;139;p28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8_1_2">
    <p:bg>
      <p:bgPr>
        <a:solidFill>
          <a:schemeClr val="dk2"/>
        </a:solidFill>
        <a:effectLst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/>
          <p:nvPr/>
        </p:nvSpPr>
        <p:spPr>
          <a:xfrm>
            <a:off x="3052575" y="2774775"/>
            <a:ext cx="3048000" cy="237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9"/>
          <p:cNvSpPr txBox="1"/>
          <p:nvPr>
            <p:ph type="ctrTitle"/>
          </p:nvPr>
        </p:nvSpPr>
        <p:spPr>
          <a:xfrm>
            <a:off x="1123600" y="103592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type="subTitle" idx="1"/>
          </p:nvPr>
        </p:nvSpPr>
        <p:spPr>
          <a:xfrm>
            <a:off x="923050" y="1551250"/>
            <a:ext cx="1773300" cy="12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type="ctrTitle" idx="2"/>
          </p:nvPr>
        </p:nvSpPr>
        <p:spPr>
          <a:xfrm>
            <a:off x="6656850" y="103592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type="subTitle" idx="3"/>
          </p:nvPr>
        </p:nvSpPr>
        <p:spPr>
          <a:xfrm>
            <a:off x="6456300" y="1551250"/>
            <a:ext cx="1773300" cy="12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type="ctrTitle" idx="4"/>
          </p:nvPr>
        </p:nvSpPr>
        <p:spPr>
          <a:xfrm>
            <a:off x="3885900" y="2869800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type="subTitle" idx="5"/>
          </p:nvPr>
        </p:nvSpPr>
        <p:spPr>
          <a:xfrm>
            <a:off x="3685350" y="3380450"/>
            <a:ext cx="1773300" cy="12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type="ctrTitle" idx="6"/>
          </p:nvPr>
        </p:nvSpPr>
        <p:spPr>
          <a:xfrm>
            <a:off x="314680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49" name="Google Shape;149;p29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8_1_1">
    <p:bg>
      <p:bgPr>
        <a:solidFill>
          <a:schemeClr val="dk2"/>
        </a:solidFill>
        <a:effectLst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437400" y="1381650"/>
            <a:ext cx="2380200" cy="37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30"/>
          <p:cNvSpPr/>
          <p:nvPr/>
        </p:nvSpPr>
        <p:spPr>
          <a:xfrm>
            <a:off x="3381900" y="1381650"/>
            <a:ext cx="2380200" cy="37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30"/>
          <p:cNvSpPr/>
          <p:nvPr/>
        </p:nvSpPr>
        <p:spPr>
          <a:xfrm>
            <a:off x="6326400" y="1381650"/>
            <a:ext cx="2380200" cy="37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54" name="Google Shape;154;p30"/>
          <p:cNvSpPr txBox="1"/>
          <p:nvPr>
            <p:ph type="subTitle" idx="1"/>
          </p:nvPr>
        </p:nvSpPr>
        <p:spPr>
          <a:xfrm>
            <a:off x="581850" y="2967700"/>
            <a:ext cx="2091300" cy="7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type="subTitle" idx="2"/>
          </p:nvPr>
        </p:nvSpPr>
        <p:spPr>
          <a:xfrm>
            <a:off x="3526350" y="2967700"/>
            <a:ext cx="2091300" cy="7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type="subTitle" idx="3"/>
          </p:nvPr>
        </p:nvSpPr>
        <p:spPr>
          <a:xfrm>
            <a:off x="6470850" y="2967700"/>
            <a:ext cx="2091300" cy="7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type="subTitle" idx="4"/>
          </p:nvPr>
        </p:nvSpPr>
        <p:spPr>
          <a:xfrm>
            <a:off x="633150" y="3802400"/>
            <a:ext cx="1994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type="subTitle" idx="5"/>
          </p:nvPr>
        </p:nvSpPr>
        <p:spPr>
          <a:xfrm>
            <a:off x="3577575" y="3802400"/>
            <a:ext cx="1994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type="subTitle" idx="6"/>
          </p:nvPr>
        </p:nvSpPr>
        <p:spPr>
          <a:xfrm>
            <a:off x="6522075" y="3802400"/>
            <a:ext cx="1994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type="ctrTitle"/>
          </p:nvPr>
        </p:nvSpPr>
        <p:spPr>
          <a:xfrm>
            <a:off x="2422525" y="499875"/>
            <a:ext cx="42987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61" name="Google Shape;161;p30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761425" y="499875"/>
            <a:ext cx="56172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subTitle" idx="1"/>
          </p:nvPr>
        </p:nvSpPr>
        <p:spPr>
          <a:xfrm>
            <a:off x="713225" y="1057325"/>
            <a:ext cx="7717800" cy="3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8_1_1_2">
    <p:bg>
      <p:bgPr>
        <a:solidFill>
          <a:schemeClr val="dk2"/>
        </a:solidFill>
        <a:effectLst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/>
        </p:nvSpPr>
        <p:spPr>
          <a:xfrm>
            <a:off x="354050" y="-150"/>
            <a:ext cx="2630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31"/>
          <p:cNvSpPr txBox="1"/>
          <p:nvPr>
            <p:ph type="subTitle" idx="1"/>
          </p:nvPr>
        </p:nvSpPr>
        <p:spPr>
          <a:xfrm>
            <a:off x="5038200" y="1340992"/>
            <a:ext cx="34017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type="subTitle" idx="2"/>
          </p:nvPr>
        </p:nvSpPr>
        <p:spPr>
          <a:xfrm>
            <a:off x="5038200" y="2588063"/>
            <a:ext cx="34017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type="subTitle" idx="3"/>
          </p:nvPr>
        </p:nvSpPr>
        <p:spPr>
          <a:xfrm>
            <a:off x="5038200" y="3751550"/>
            <a:ext cx="32436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type="subTitle" idx="4"/>
          </p:nvPr>
        </p:nvSpPr>
        <p:spPr>
          <a:xfrm>
            <a:off x="5038200" y="1789186"/>
            <a:ext cx="324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type="subTitle" idx="5"/>
          </p:nvPr>
        </p:nvSpPr>
        <p:spPr>
          <a:xfrm>
            <a:off x="5038200" y="3036257"/>
            <a:ext cx="324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type="subTitle" idx="6"/>
          </p:nvPr>
        </p:nvSpPr>
        <p:spPr>
          <a:xfrm>
            <a:off x="5038200" y="4199744"/>
            <a:ext cx="30927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type="ctrTitle"/>
          </p:nvPr>
        </p:nvSpPr>
        <p:spPr>
          <a:xfrm>
            <a:off x="354050" y="434800"/>
            <a:ext cx="2628600" cy="7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1" name="Google Shape;171;p31"/>
          <p:cNvSpPr txBox="1"/>
          <p:nvPr>
            <p:ph type="subTitle" idx="7"/>
          </p:nvPr>
        </p:nvSpPr>
        <p:spPr>
          <a:xfrm>
            <a:off x="676650" y="2112561"/>
            <a:ext cx="2094000" cy="9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8_1_1_1">
    <p:bg>
      <p:bgPr>
        <a:solidFill>
          <a:schemeClr val="lt1"/>
        </a:solidFill>
        <a:effectLst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/>
          <p:nvPr/>
        </p:nvSpPr>
        <p:spPr>
          <a:xfrm>
            <a:off x="723738" y="3243150"/>
            <a:ext cx="2380200" cy="19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3381900" y="3243150"/>
            <a:ext cx="2380200" cy="19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32"/>
          <p:cNvSpPr/>
          <p:nvPr/>
        </p:nvSpPr>
        <p:spPr>
          <a:xfrm>
            <a:off x="6040063" y="3243150"/>
            <a:ext cx="2380200" cy="19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76" name="Google Shape;176;p32"/>
          <p:cNvSpPr txBox="1"/>
          <p:nvPr>
            <p:ph type="subTitle" idx="1"/>
          </p:nvPr>
        </p:nvSpPr>
        <p:spPr>
          <a:xfrm>
            <a:off x="1035625" y="3633750"/>
            <a:ext cx="17565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32"/>
          <p:cNvSpPr txBox="1"/>
          <p:nvPr>
            <p:ph type="subTitle" idx="2"/>
          </p:nvPr>
        </p:nvSpPr>
        <p:spPr>
          <a:xfrm>
            <a:off x="3694207" y="3633750"/>
            <a:ext cx="17556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2"/>
          <p:cNvSpPr txBox="1"/>
          <p:nvPr>
            <p:ph type="subTitle" idx="3"/>
          </p:nvPr>
        </p:nvSpPr>
        <p:spPr>
          <a:xfrm>
            <a:off x="6352374" y="3633750"/>
            <a:ext cx="17556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2"/>
          <p:cNvSpPr txBox="1"/>
          <p:nvPr>
            <p:ph type="ctrTitle"/>
          </p:nvPr>
        </p:nvSpPr>
        <p:spPr>
          <a:xfrm>
            <a:off x="2243225" y="499875"/>
            <a:ext cx="46575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80" name="Google Shape;180;p32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32"/>
          <p:cNvSpPr txBox="1"/>
          <p:nvPr>
            <p:ph type="ctrTitle" idx="4"/>
          </p:nvPr>
        </p:nvSpPr>
        <p:spPr>
          <a:xfrm>
            <a:off x="1036038" y="1257650"/>
            <a:ext cx="175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32"/>
          <p:cNvSpPr txBox="1"/>
          <p:nvPr>
            <p:ph type="ctrTitle" idx="5"/>
          </p:nvPr>
        </p:nvSpPr>
        <p:spPr>
          <a:xfrm>
            <a:off x="3694200" y="1257650"/>
            <a:ext cx="175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32"/>
          <p:cNvSpPr txBox="1"/>
          <p:nvPr>
            <p:ph type="ctrTitle" idx="6"/>
          </p:nvPr>
        </p:nvSpPr>
        <p:spPr>
          <a:xfrm>
            <a:off x="6352428" y="1257650"/>
            <a:ext cx="1755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8_1_1_1_1">
    <p:bg>
      <p:bgPr>
        <a:solidFill>
          <a:schemeClr val="lt1"/>
        </a:solidFill>
        <a:effectLst/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/>
          <p:nvPr/>
        </p:nvSpPr>
        <p:spPr>
          <a:xfrm>
            <a:off x="3214700" y="312300"/>
            <a:ext cx="54663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33"/>
          <p:cNvSpPr txBox="1"/>
          <p:nvPr>
            <p:ph type="subTitle" idx="1"/>
          </p:nvPr>
        </p:nvSpPr>
        <p:spPr>
          <a:xfrm>
            <a:off x="6305624" y="1363922"/>
            <a:ext cx="193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3"/>
          <p:cNvSpPr txBox="1"/>
          <p:nvPr>
            <p:ph type="subTitle" idx="2"/>
          </p:nvPr>
        </p:nvSpPr>
        <p:spPr>
          <a:xfrm>
            <a:off x="6305624" y="3825500"/>
            <a:ext cx="193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type="subTitle" idx="3"/>
          </p:nvPr>
        </p:nvSpPr>
        <p:spPr>
          <a:xfrm>
            <a:off x="6305624" y="2498926"/>
            <a:ext cx="193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type="ctrTitle"/>
          </p:nvPr>
        </p:nvSpPr>
        <p:spPr>
          <a:xfrm>
            <a:off x="3477250" y="499875"/>
            <a:ext cx="46575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0" name="Google Shape;190;p33"/>
          <p:cNvSpPr txBox="1"/>
          <p:nvPr>
            <p:ph type="ctrTitle" idx="4"/>
          </p:nvPr>
        </p:nvSpPr>
        <p:spPr>
          <a:xfrm>
            <a:off x="4933424" y="986562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type="ctrTitle" idx="5"/>
          </p:nvPr>
        </p:nvSpPr>
        <p:spPr>
          <a:xfrm>
            <a:off x="4933424" y="2141661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type="ctrTitle" idx="6"/>
          </p:nvPr>
        </p:nvSpPr>
        <p:spPr>
          <a:xfrm>
            <a:off x="4933424" y="3469592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8_2">
    <p:bg>
      <p:bgPr>
        <a:solidFill>
          <a:schemeClr val="lt1"/>
        </a:solidFill>
        <a:effectLst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chemeClr val="dk2"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0" y="2571624"/>
            <a:ext cx="4572000" cy="2571900"/>
          </a:xfrm>
          <a:prstGeom prst="rect">
            <a:avLst/>
          </a:prstGeom>
          <a:solidFill>
            <a:schemeClr val="dk2"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96" name="Google Shape;196;p34"/>
          <p:cNvSpPr/>
          <p:nvPr/>
        </p:nvSpPr>
        <p:spPr>
          <a:xfrm>
            <a:off x="0" y="0"/>
            <a:ext cx="4572000" cy="257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4572000" y="2571601"/>
            <a:ext cx="4572000" cy="257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98" name="Google Shape;198;p34"/>
          <p:cNvSpPr txBox="1"/>
          <p:nvPr>
            <p:ph type="subTitle" idx="1"/>
          </p:nvPr>
        </p:nvSpPr>
        <p:spPr>
          <a:xfrm>
            <a:off x="5500713" y="1545475"/>
            <a:ext cx="25764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type="subTitle" idx="2"/>
          </p:nvPr>
        </p:nvSpPr>
        <p:spPr>
          <a:xfrm>
            <a:off x="1049325" y="1545475"/>
            <a:ext cx="25764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4"/>
          <p:cNvSpPr txBox="1"/>
          <p:nvPr>
            <p:ph type="subTitle" idx="3"/>
          </p:nvPr>
        </p:nvSpPr>
        <p:spPr>
          <a:xfrm>
            <a:off x="5500713" y="3983700"/>
            <a:ext cx="25764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4"/>
          <p:cNvSpPr txBox="1"/>
          <p:nvPr>
            <p:ph type="subTitle" idx="4"/>
          </p:nvPr>
        </p:nvSpPr>
        <p:spPr>
          <a:xfrm>
            <a:off x="1049325" y="3983700"/>
            <a:ext cx="25764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34"/>
          <p:cNvSpPr txBox="1"/>
          <p:nvPr>
            <p:ph type="subTitle" idx="5"/>
          </p:nvPr>
        </p:nvSpPr>
        <p:spPr>
          <a:xfrm>
            <a:off x="1049325" y="3560974"/>
            <a:ext cx="25764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type="subTitle" idx="6"/>
          </p:nvPr>
        </p:nvSpPr>
        <p:spPr>
          <a:xfrm>
            <a:off x="1049325" y="1122751"/>
            <a:ext cx="25764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type="subTitle" idx="7"/>
          </p:nvPr>
        </p:nvSpPr>
        <p:spPr>
          <a:xfrm>
            <a:off x="5500725" y="3560974"/>
            <a:ext cx="25764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type="subTitle" idx="8"/>
          </p:nvPr>
        </p:nvSpPr>
        <p:spPr>
          <a:xfrm>
            <a:off x="5500725" y="1122751"/>
            <a:ext cx="2576400" cy="5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8_2_1">
    <p:bg>
      <p:bgPr>
        <a:solidFill>
          <a:schemeClr val="dk2"/>
        </a:solidFill>
        <a:effectLst/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subTitle" idx="1"/>
          </p:nvPr>
        </p:nvSpPr>
        <p:spPr>
          <a:xfrm>
            <a:off x="2564579" y="1107901"/>
            <a:ext cx="14685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5"/>
          <p:cNvSpPr txBox="1"/>
          <p:nvPr>
            <p:ph type="subTitle" idx="2"/>
          </p:nvPr>
        </p:nvSpPr>
        <p:spPr>
          <a:xfrm>
            <a:off x="713213" y="1107901"/>
            <a:ext cx="14685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5"/>
          <p:cNvSpPr txBox="1"/>
          <p:nvPr>
            <p:ph type="subTitle" idx="3"/>
          </p:nvPr>
        </p:nvSpPr>
        <p:spPr>
          <a:xfrm>
            <a:off x="6971404" y="3788511"/>
            <a:ext cx="14685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type="subTitle" idx="4"/>
          </p:nvPr>
        </p:nvSpPr>
        <p:spPr>
          <a:xfrm>
            <a:off x="5120038" y="3788511"/>
            <a:ext cx="14685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5"/>
          <p:cNvSpPr txBox="1"/>
          <p:nvPr>
            <p:ph type="subTitle" idx="5"/>
          </p:nvPr>
        </p:nvSpPr>
        <p:spPr>
          <a:xfrm>
            <a:off x="5120037" y="3220119"/>
            <a:ext cx="14685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9pPr>
          </a:lstStyle>
          <a:p/>
        </p:txBody>
      </p:sp>
      <p:sp>
        <p:nvSpPr>
          <p:cNvPr id="212" name="Google Shape;212;p35"/>
          <p:cNvSpPr txBox="1"/>
          <p:nvPr>
            <p:ph type="subTitle" idx="6"/>
          </p:nvPr>
        </p:nvSpPr>
        <p:spPr>
          <a:xfrm>
            <a:off x="713213" y="539500"/>
            <a:ext cx="14685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type="subTitle" idx="7"/>
          </p:nvPr>
        </p:nvSpPr>
        <p:spPr>
          <a:xfrm>
            <a:off x="6971411" y="3220119"/>
            <a:ext cx="14685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9pPr>
          </a:lstStyle>
          <a:p/>
        </p:txBody>
      </p:sp>
      <p:sp>
        <p:nvSpPr>
          <p:cNvPr id="214" name="Google Shape;214;p35"/>
          <p:cNvSpPr txBox="1"/>
          <p:nvPr>
            <p:ph type="subTitle" idx="8"/>
          </p:nvPr>
        </p:nvSpPr>
        <p:spPr>
          <a:xfrm>
            <a:off x="2564587" y="539500"/>
            <a:ext cx="14685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Semi Condensed SemiBold" panose="00000706000000000000"/>
              <a:buNone/>
              <a:defRPr sz="18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4_1">
    <p:bg>
      <p:bgPr>
        <a:solidFill>
          <a:schemeClr val="dk2"/>
        </a:solidFill>
        <a:effectLst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/>
          <p:nvPr/>
        </p:nvSpPr>
        <p:spPr>
          <a:xfrm>
            <a:off x="0" y="469525"/>
            <a:ext cx="7194900" cy="420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36"/>
          <p:cNvSpPr txBox="1"/>
          <p:nvPr>
            <p:ph type="subTitle" idx="1"/>
          </p:nvPr>
        </p:nvSpPr>
        <p:spPr>
          <a:xfrm>
            <a:off x="932300" y="2168776"/>
            <a:ext cx="12735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8" name="Google Shape;218;p36"/>
          <p:cNvSpPr txBox="1"/>
          <p:nvPr>
            <p:ph type="subTitle" idx="2"/>
          </p:nvPr>
        </p:nvSpPr>
        <p:spPr>
          <a:xfrm>
            <a:off x="932300" y="3627376"/>
            <a:ext cx="12735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9" name="Google Shape;219;p36"/>
          <p:cNvSpPr txBox="1"/>
          <p:nvPr>
            <p:ph type="subTitle" idx="3"/>
          </p:nvPr>
        </p:nvSpPr>
        <p:spPr>
          <a:xfrm>
            <a:off x="2726950" y="2168776"/>
            <a:ext cx="12762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0" name="Google Shape;220;p36"/>
          <p:cNvSpPr txBox="1"/>
          <p:nvPr>
            <p:ph type="subTitle" idx="4"/>
          </p:nvPr>
        </p:nvSpPr>
        <p:spPr>
          <a:xfrm>
            <a:off x="2726950" y="3627376"/>
            <a:ext cx="12762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36"/>
          <p:cNvSpPr txBox="1"/>
          <p:nvPr>
            <p:ph type="subTitle" idx="5"/>
          </p:nvPr>
        </p:nvSpPr>
        <p:spPr>
          <a:xfrm>
            <a:off x="4745075" y="2168775"/>
            <a:ext cx="12762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2" name="Google Shape;222;p36"/>
          <p:cNvSpPr txBox="1"/>
          <p:nvPr>
            <p:ph type="subTitle" idx="6"/>
          </p:nvPr>
        </p:nvSpPr>
        <p:spPr>
          <a:xfrm>
            <a:off x="4745075" y="3627374"/>
            <a:ext cx="12762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36"/>
          <p:cNvSpPr txBox="1"/>
          <p:nvPr>
            <p:ph type="title"/>
          </p:nvPr>
        </p:nvSpPr>
        <p:spPr>
          <a:xfrm>
            <a:off x="932300" y="804675"/>
            <a:ext cx="50568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type="subTitle" idx="7"/>
          </p:nvPr>
        </p:nvSpPr>
        <p:spPr>
          <a:xfrm>
            <a:off x="932300" y="1977874"/>
            <a:ext cx="12708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6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6"/>
          <p:cNvSpPr txBox="1"/>
          <p:nvPr>
            <p:ph type="subTitle" idx="8"/>
          </p:nvPr>
        </p:nvSpPr>
        <p:spPr>
          <a:xfrm>
            <a:off x="2726950" y="1977874"/>
            <a:ext cx="12735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6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6"/>
          <p:cNvSpPr txBox="1"/>
          <p:nvPr>
            <p:ph type="subTitle" idx="9"/>
          </p:nvPr>
        </p:nvSpPr>
        <p:spPr>
          <a:xfrm>
            <a:off x="4745075" y="1977874"/>
            <a:ext cx="12735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6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6"/>
          <p:cNvSpPr txBox="1"/>
          <p:nvPr>
            <p:ph type="subTitle" idx="13"/>
          </p:nvPr>
        </p:nvSpPr>
        <p:spPr>
          <a:xfrm>
            <a:off x="932300" y="3435577"/>
            <a:ext cx="12708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6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6"/>
          <p:cNvSpPr txBox="1"/>
          <p:nvPr>
            <p:ph type="subTitle" idx="14"/>
          </p:nvPr>
        </p:nvSpPr>
        <p:spPr>
          <a:xfrm>
            <a:off x="2726950" y="3435577"/>
            <a:ext cx="12735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6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type="subTitle" idx="15"/>
          </p:nvPr>
        </p:nvSpPr>
        <p:spPr>
          <a:xfrm>
            <a:off x="4745075" y="3435574"/>
            <a:ext cx="12735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600"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4_1_1">
    <p:bg>
      <p:bgPr>
        <a:solidFill>
          <a:schemeClr val="dk2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subTitle" idx="1"/>
          </p:nvPr>
        </p:nvSpPr>
        <p:spPr>
          <a:xfrm>
            <a:off x="2190538" y="1765727"/>
            <a:ext cx="18108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" name="Google Shape;232;p37"/>
          <p:cNvSpPr txBox="1"/>
          <p:nvPr>
            <p:ph type="subTitle" idx="2"/>
          </p:nvPr>
        </p:nvSpPr>
        <p:spPr>
          <a:xfrm>
            <a:off x="2190538" y="2850117"/>
            <a:ext cx="18108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3" name="Google Shape;233;p37"/>
          <p:cNvSpPr txBox="1"/>
          <p:nvPr>
            <p:ph type="subTitle" idx="3"/>
          </p:nvPr>
        </p:nvSpPr>
        <p:spPr>
          <a:xfrm>
            <a:off x="5686962" y="1765727"/>
            <a:ext cx="18108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4" name="Google Shape;234;p37"/>
          <p:cNvSpPr txBox="1"/>
          <p:nvPr>
            <p:ph type="subTitle" idx="4"/>
          </p:nvPr>
        </p:nvSpPr>
        <p:spPr>
          <a:xfrm>
            <a:off x="2190538" y="3933497"/>
            <a:ext cx="18108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5" name="Google Shape;235;p37"/>
          <p:cNvSpPr txBox="1"/>
          <p:nvPr>
            <p:ph type="subTitle" idx="5"/>
          </p:nvPr>
        </p:nvSpPr>
        <p:spPr>
          <a:xfrm>
            <a:off x="5686962" y="2850117"/>
            <a:ext cx="1810800" cy="5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6" name="Google Shape;236;p37"/>
          <p:cNvSpPr txBox="1"/>
          <p:nvPr>
            <p:ph type="subTitle" idx="6"/>
          </p:nvPr>
        </p:nvSpPr>
        <p:spPr>
          <a:xfrm>
            <a:off x="5686962" y="3933498"/>
            <a:ext cx="18108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2097600" y="499875"/>
            <a:ext cx="49488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type="subTitle" idx="7"/>
          </p:nvPr>
        </p:nvSpPr>
        <p:spPr>
          <a:xfrm>
            <a:off x="2190538" y="1611523"/>
            <a:ext cx="18108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4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type="subTitle" idx="8"/>
          </p:nvPr>
        </p:nvSpPr>
        <p:spPr>
          <a:xfrm>
            <a:off x="5686962" y="1611523"/>
            <a:ext cx="18096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4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type="subTitle" idx="9"/>
          </p:nvPr>
        </p:nvSpPr>
        <p:spPr>
          <a:xfrm>
            <a:off x="5686962" y="2695650"/>
            <a:ext cx="18096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4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type="subTitle" idx="13"/>
          </p:nvPr>
        </p:nvSpPr>
        <p:spPr>
          <a:xfrm>
            <a:off x="2190538" y="2695650"/>
            <a:ext cx="18108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4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7"/>
          <p:cNvSpPr txBox="1"/>
          <p:nvPr>
            <p:ph type="subTitle" idx="14"/>
          </p:nvPr>
        </p:nvSpPr>
        <p:spPr>
          <a:xfrm>
            <a:off x="2190538" y="3781656"/>
            <a:ext cx="18108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4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7"/>
          <p:cNvSpPr txBox="1"/>
          <p:nvPr>
            <p:ph type="subTitle" idx="15"/>
          </p:nvPr>
        </p:nvSpPr>
        <p:spPr>
          <a:xfrm>
            <a:off x="5686962" y="3781656"/>
            <a:ext cx="1809600" cy="2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Semi Condensed SemiBold" panose="00000706000000000000"/>
              <a:buNone/>
              <a:defRPr sz="14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/>
          <p:nvPr/>
        </p:nvSpPr>
        <p:spPr>
          <a:xfrm>
            <a:off x="378675" y="312425"/>
            <a:ext cx="8386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38"/>
          <p:cNvSpPr txBox="1"/>
          <p:nvPr>
            <p:ph type="title" hasCustomPrompt="1"/>
          </p:nvPr>
        </p:nvSpPr>
        <p:spPr>
          <a:xfrm>
            <a:off x="2064300" y="820650"/>
            <a:ext cx="5015400" cy="7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38"/>
          <p:cNvSpPr txBox="1"/>
          <p:nvPr>
            <p:ph type="subTitle" idx="1"/>
          </p:nvPr>
        </p:nvSpPr>
        <p:spPr>
          <a:xfrm>
            <a:off x="2839500" y="1426215"/>
            <a:ext cx="32169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38"/>
          <p:cNvSpPr txBox="1"/>
          <p:nvPr>
            <p:ph type="title" idx="2" hasCustomPrompt="1"/>
          </p:nvPr>
        </p:nvSpPr>
        <p:spPr>
          <a:xfrm>
            <a:off x="2064300" y="2084950"/>
            <a:ext cx="5015400" cy="7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38"/>
          <p:cNvSpPr txBox="1"/>
          <p:nvPr>
            <p:ph type="subTitle" idx="3"/>
          </p:nvPr>
        </p:nvSpPr>
        <p:spPr>
          <a:xfrm>
            <a:off x="2839500" y="2690515"/>
            <a:ext cx="32169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38"/>
          <p:cNvSpPr txBox="1"/>
          <p:nvPr>
            <p:ph type="title" idx="4" hasCustomPrompt="1"/>
          </p:nvPr>
        </p:nvSpPr>
        <p:spPr>
          <a:xfrm>
            <a:off x="2064300" y="3349250"/>
            <a:ext cx="5015400" cy="7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38"/>
          <p:cNvSpPr txBox="1"/>
          <p:nvPr>
            <p:ph type="subTitle" idx="5"/>
          </p:nvPr>
        </p:nvSpPr>
        <p:spPr>
          <a:xfrm>
            <a:off x="2839500" y="3948954"/>
            <a:ext cx="32169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IG_NUMBER_1_1">
    <p:bg>
      <p:bgPr>
        <a:solidFill>
          <a:schemeClr val="dk2"/>
        </a:solidFill>
        <a:effectLst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/>
          <p:nvPr/>
        </p:nvSpPr>
        <p:spPr>
          <a:xfrm>
            <a:off x="0" y="312425"/>
            <a:ext cx="5559900" cy="45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39"/>
          <p:cNvSpPr txBox="1"/>
          <p:nvPr>
            <p:ph type="title" hasCustomPrompt="1"/>
          </p:nvPr>
        </p:nvSpPr>
        <p:spPr>
          <a:xfrm>
            <a:off x="713225" y="839275"/>
            <a:ext cx="4719000" cy="7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39"/>
          <p:cNvSpPr txBox="1"/>
          <p:nvPr>
            <p:ph type="subTitle" idx="1"/>
          </p:nvPr>
        </p:nvSpPr>
        <p:spPr>
          <a:xfrm>
            <a:off x="713225" y="1438990"/>
            <a:ext cx="32169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39"/>
          <p:cNvSpPr txBox="1"/>
          <p:nvPr>
            <p:ph type="title" idx="2" hasCustomPrompt="1"/>
          </p:nvPr>
        </p:nvSpPr>
        <p:spPr>
          <a:xfrm>
            <a:off x="713225" y="2103575"/>
            <a:ext cx="4719000" cy="7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39"/>
          <p:cNvSpPr txBox="1"/>
          <p:nvPr>
            <p:ph type="subTitle" idx="3"/>
          </p:nvPr>
        </p:nvSpPr>
        <p:spPr>
          <a:xfrm>
            <a:off x="713225" y="2703290"/>
            <a:ext cx="32169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39"/>
          <p:cNvSpPr txBox="1"/>
          <p:nvPr>
            <p:ph type="title" idx="4" hasCustomPrompt="1"/>
          </p:nvPr>
        </p:nvSpPr>
        <p:spPr>
          <a:xfrm>
            <a:off x="713225" y="3367875"/>
            <a:ext cx="4719000" cy="7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39"/>
          <p:cNvSpPr txBox="1"/>
          <p:nvPr>
            <p:ph type="subTitle" idx="5"/>
          </p:nvPr>
        </p:nvSpPr>
        <p:spPr>
          <a:xfrm>
            <a:off x="713225" y="3967590"/>
            <a:ext cx="3216900" cy="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chemeClr val="lt1"/>
        </a:solidFill>
        <a:effectLst/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/>
          <p:nvPr/>
        </p:nvSpPr>
        <p:spPr>
          <a:xfrm flipH="1">
            <a:off x="357025" y="312300"/>
            <a:ext cx="4072800" cy="45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40"/>
          <p:cNvSpPr txBox="1"/>
          <p:nvPr>
            <p:ph type="ctrTitle"/>
          </p:nvPr>
        </p:nvSpPr>
        <p:spPr>
          <a:xfrm flipH="1">
            <a:off x="720075" y="848900"/>
            <a:ext cx="3616800" cy="10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0"/>
          <p:cNvSpPr txBox="1"/>
          <p:nvPr>
            <p:ph type="subTitle" idx="1"/>
          </p:nvPr>
        </p:nvSpPr>
        <p:spPr>
          <a:xfrm flipH="1">
            <a:off x="720000" y="2269825"/>
            <a:ext cx="24099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0"/>
          <p:cNvSpPr txBox="1"/>
          <p:nvPr/>
        </p:nvSpPr>
        <p:spPr>
          <a:xfrm>
            <a:off x="720075" y="3097348"/>
            <a:ext cx="26838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rPr>
              <a:t>CREDITS: This presentation template was created by Slidesgo, including icons by Flaticon, and infographics &amp; images by Freepik</a:t>
            </a:r>
            <a:endParaRPr sz="1200">
              <a:solidFill>
                <a:schemeClr val="lt1"/>
              </a:solidFill>
              <a:latin typeface="Saira Condensed" panose="00000506000000000000"/>
              <a:ea typeface="Saira Condensed" panose="00000506000000000000"/>
              <a:cs typeface="Saira Condensed" panose="00000506000000000000"/>
              <a:sym typeface="Saira Condensed" panose="00000506000000000000"/>
            </a:endParaRPr>
          </a:p>
        </p:txBody>
      </p:sp>
      <p:sp>
        <p:nvSpPr>
          <p:cNvPr id="265" name="Google Shape;265;p40"/>
          <p:cNvSpPr txBox="1"/>
          <p:nvPr>
            <p:ph type="subTitle" idx="2"/>
          </p:nvPr>
        </p:nvSpPr>
        <p:spPr>
          <a:xfrm flipH="1">
            <a:off x="720000" y="3862025"/>
            <a:ext cx="2409900" cy="3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378600" y="312300"/>
            <a:ext cx="8386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1078950" y="499875"/>
            <a:ext cx="69861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subTitle" idx="1"/>
          </p:nvPr>
        </p:nvSpPr>
        <p:spPr>
          <a:xfrm>
            <a:off x="1152144" y="1198838"/>
            <a:ext cx="3163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subTitle" idx="2"/>
          </p:nvPr>
        </p:nvSpPr>
        <p:spPr>
          <a:xfrm>
            <a:off x="4828032" y="1198838"/>
            <a:ext cx="3163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subTitle" idx="3"/>
          </p:nvPr>
        </p:nvSpPr>
        <p:spPr>
          <a:xfrm>
            <a:off x="1152150" y="1651773"/>
            <a:ext cx="3163800" cy="27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7F8F9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subTitle" idx="4"/>
          </p:nvPr>
        </p:nvSpPr>
        <p:spPr>
          <a:xfrm>
            <a:off x="4828025" y="1651794"/>
            <a:ext cx="3163800" cy="27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7F8F9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1_1_1_1_2_1">
    <p:bg>
      <p:bgPr>
        <a:solidFill>
          <a:schemeClr val="dk2"/>
        </a:solidFill>
        <a:effectLst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ctrTitle"/>
          </p:nvPr>
        </p:nvSpPr>
        <p:spPr>
          <a:xfrm>
            <a:off x="2224075" y="499875"/>
            <a:ext cx="46956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  <a:latin typeface="Barlow Semi Condensed Medium" panose="00000606000000000000"/>
                <a:ea typeface="Barlow Semi Condensed Medium" panose="00000606000000000000"/>
                <a:cs typeface="Barlow Semi Condensed Medium" panose="00000606000000000000"/>
                <a:sym typeface="Barlow Semi Condensed Medium" panose="00000606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268" name="Google Shape;268;p41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6_1_1_1_1_2_1_1">
    <p:bg>
      <p:bgPr>
        <a:solidFill>
          <a:schemeClr val="dk2"/>
        </a:solidFill>
        <a:effectLst/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ctrTitle"/>
          </p:nvPr>
        </p:nvSpPr>
        <p:spPr>
          <a:xfrm>
            <a:off x="3172100" y="499875"/>
            <a:ext cx="52677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6_1_1_1_1_1">
    <p:bg>
      <p:bgPr>
        <a:solidFill>
          <a:schemeClr val="lt1"/>
        </a:solidFill>
        <a:effectLst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/>
          <p:nvPr/>
        </p:nvSpPr>
        <p:spPr>
          <a:xfrm>
            <a:off x="1917900" y="1195175"/>
            <a:ext cx="5308200" cy="27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43"/>
          <p:cNvSpPr txBox="1"/>
          <p:nvPr>
            <p:ph type="subTitle" idx="1"/>
          </p:nvPr>
        </p:nvSpPr>
        <p:spPr>
          <a:xfrm>
            <a:off x="2505456" y="1837944"/>
            <a:ext cx="41331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6_1_1_1_1_1_3">
    <p:bg>
      <p:bgPr>
        <a:solidFill>
          <a:schemeClr val="lt1"/>
        </a:solidFill>
        <a:effectLst/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/>
          <p:nvPr/>
        </p:nvSpPr>
        <p:spPr>
          <a:xfrm>
            <a:off x="-56450" y="-37275"/>
            <a:ext cx="5134500" cy="521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6" name="Google Shape;276;p44"/>
          <p:cNvSpPr txBox="1"/>
          <p:nvPr>
            <p:ph type="subTitle" idx="1"/>
          </p:nvPr>
        </p:nvSpPr>
        <p:spPr>
          <a:xfrm>
            <a:off x="713225" y="724675"/>
            <a:ext cx="3261000" cy="3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1_1_1"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>
            <a:off x="354050" y="-150"/>
            <a:ext cx="2548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45"/>
          <p:cNvSpPr txBox="1"/>
          <p:nvPr>
            <p:ph type="subTitle" idx="1"/>
          </p:nvPr>
        </p:nvSpPr>
        <p:spPr>
          <a:xfrm>
            <a:off x="681175" y="2027500"/>
            <a:ext cx="2091300" cy="10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5"/>
          <p:cNvSpPr txBox="1"/>
          <p:nvPr>
            <p:ph type="ctrTitle"/>
          </p:nvPr>
        </p:nvSpPr>
        <p:spPr>
          <a:xfrm>
            <a:off x="314680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81" name="Google Shape;281;p45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1_1_1_2">
    <p:bg>
      <p:bgPr>
        <a:noFill/>
        <a:effectLst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/>
          <p:nvPr/>
        </p:nvSpPr>
        <p:spPr>
          <a:xfrm>
            <a:off x="378675" y="312425"/>
            <a:ext cx="8386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46"/>
          <p:cNvSpPr txBox="1"/>
          <p:nvPr>
            <p:ph type="ctrTitle"/>
          </p:nvPr>
        </p:nvSpPr>
        <p:spPr>
          <a:xfrm>
            <a:off x="314680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85" name="Google Shape;285;p46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46"/>
          <p:cNvSpPr txBox="1"/>
          <p:nvPr>
            <p:ph type="subTitle" idx="1"/>
          </p:nvPr>
        </p:nvSpPr>
        <p:spPr>
          <a:xfrm>
            <a:off x="5464263" y="2154190"/>
            <a:ext cx="2091300" cy="9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1_1_1_1">
    <p:bg>
      <p:bgPr>
        <a:solidFill>
          <a:schemeClr val="lt1"/>
        </a:solidFill>
        <a:effectLst/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/>
          <p:nvPr/>
        </p:nvSpPr>
        <p:spPr>
          <a:xfrm>
            <a:off x="6229200" y="-150"/>
            <a:ext cx="2548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47"/>
          <p:cNvSpPr txBox="1"/>
          <p:nvPr>
            <p:ph type="subTitle" idx="1"/>
          </p:nvPr>
        </p:nvSpPr>
        <p:spPr>
          <a:xfrm>
            <a:off x="6403925" y="2071900"/>
            <a:ext cx="2091300" cy="9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7"/>
          <p:cNvSpPr txBox="1"/>
          <p:nvPr>
            <p:ph type="ctrTitle"/>
          </p:nvPr>
        </p:nvSpPr>
        <p:spPr>
          <a:xfrm>
            <a:off x="314680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91" name="Google Shape;291;p47"/>
          <p:cNvCxnSpPr/>
          <p:nvPr/>
        </p:nvCxnSpPr>
        <p:spPr>
          <a:xfrm>
            <a:off x="31607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1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/>
          <p:nvPr/>
        </p:nvSpPr>
        <p:spPr>
          <a:xfrm flipH="1">
            <a:off x="378675" y="312425"/>
            <a:ext cx="8386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" name="Google Shape;294;p48"/>
          <p:cNvSpPr txBox="1"/>
          <p:nvPr>
            <p:ph type="ctrTitle"/>
          </p:nvPr>
        </p:nvSpPr>
        <p:spPr>
          <a:xfrm flipH="1">
            <a:off x="314705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95" name="Google Shape;295;p48"/>
          <p:cNvCxnSpPr/>
          <p:nvPr/>
        </p:nvCxnSpPr>
        <p:spPr>
          <a:xfrm rot="10800000">
            <a:off x="32678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48"/>
          <p:cNvSpPr txBox="1"/>
          <p:nvPr>
            <p:ph type="subTitle" idx="1"/>
          </p:nvPr>
        </p:nvSpPr>
        <p:spPr>
          <a:xfrm flipH="1">
            <a:off x="2137250" y="2154190"/>
            <a:ext cx="2091300" cy="9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CUSTOM_16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/>
          <p:nvPr/>
        </p:nvSpPr>
        <p:spPr>
          <a:xfrm>
            <a:off x="378675" y="312425"/>
            <a:ext cx="8386800" cy="45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9" name="Google Shape;299;p49"/>
          <p:cNvSpPr txBox="1"/>
          <p:nvPr>
            <p:ph type="ctrTitle"/>
          </p:nvPr>
        </p:nvSpPr>
        <p:spPr>
          <a:xfrm>
            <a:off x="3146800" y="499875"/>
            <a:ext cx="2850300" cy="3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300" name="Google Shape;300;p49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49"/>
          <p:cNvSpPr txBox="1"/>
          <p:nvPr>
            <p:ph type="subTitle" idx="1"/>
          </p:nvPr>
        </p:nvSpPr>
        <p:spPr>
          <a:xfrm>
            <a:off x="4556475" y="2154190"/>
            <a:ext cx="2091300" cy="9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">
    <p:bg>
      <p:bgPr>
        <a:solidFill>
          <a:schemeClr val="dk2"/>
        </a:solidFill>
        <a:effectLst/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 hasCustomPrompt="1"/>
          </p:nvPr>
        </p:nvSpPr>
        <p:spPr>
          <a:xfrm>
            <a:off x="868680" y="1956816"/>
            <a:ext cx="2834700" cy="10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50"/>
          <p:cNvSpPr txBox="1"/>
          <p:nvPr>
            <p:ph type="subTitle" idx="1"/>
          </p:nvPr>
        </p:nvSpPr>
        <p:spPr>
          <a:xfrm>
            <a:off x="1269551" y="2843775"/>
            <a:ext cx="20238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50"/>
          <p:cNvSpPr txBox="1"/>
          <p:nvPr>
            <p:ph type="title" idx="2" hasCustomPrompt="1"/>
          </p:nvPr>
        </p:nvSpPr>
        <p:spPr>
          <a:xfrm>
            <a:off x="5440680" y="1956816"/>
            <a:ext cx="2834700" cy="10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50"/>
          <p:cNvSpPr txBox="1"/>
          <p:nvPr>
            <p:ph type="subTitle" idx="3"/>
          </p:nvPr>
        </p:nvSpPr>
        <p:spPr>
          <a:xfrm>
            <a:off x="5841525" y="2843750"/>
            <a:ext cx="20238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dk2"/>
        </a:solid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45536" y="499872"/>
            <a:ext cx="28530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/>
        </p:nvSpPr>
        <p:spPr>
          <a:xfrm>
            <a:off x="3146800" y="655450"/>
            <a:ext cx="28503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Barlow Semi Condensed SemiBold" panose="00000706000000000000"/>
              <a:ea typeface="Barlow Semi Condensed SemiBold" panose="00000706000000000000"/>
              <a:cs typeface="Barlow Semi Condensed SemiBold" panose="00000706000000000000"/>
              <a:sym typeface="Barlow Semi Condensed SemiBold" panose="00000706000000000000"/>
            </a:endParaRPr>
          </a:p>
        </p:txBody>
      </p:sp>
      <p:cxnSp>
        <p:nvCxnSpPr>
          <p:cNvPr id="32" name="Google Shape;32;p6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BLANK_1_1">
    <p:bg>
      <p:bgPr>
        <a:solidFill>
          <a:schemeClr val="dk2"/>
        </a:solidFill>
        <a:effectLst/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 hasCustomPrompt="1"/>
          </p:nvPr>
        </p:nvSpPr>
        <p:spPr>
          <a:xfrm>
            <a:off x="2352118" y="1172254"/>
            <a:ext cx="2834700" cy="10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51"/>
          <p:cNvSpPr txBox="1"/>
          <p:nvPr>
            <p:ph type="subTitle" idx="1"/>
          </p:nvPr>
        </p:nvSpPr>
        <p:spPr>
          <a:xfrm>
            <a:off x="4798387" y="1602591"/>
            <a:ext cx="19917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51"/>
          <p:cNvSpPr txBox="1"/>
          <p:nvPr>
            <p:ph type="title" idx="2" hasCustomPrompt="1"/>
          </p:nvPr>
        </p:nvSpPr>
        <p:spPr>
          <a:xfrm>
            <a:off x="2352118" y="2938029"/>
            <a:ext cx="2834700" cy="10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51"/>
          <p:cNvSpPr txBox="1"/>
          <p:nvPr>
            <p:ph type="subTitle" idx="3"/>
          </p:nvPr>
        </p:nvSpPr>
        <p:spPr>
          <a:xfrm>
            <a:off x="4798389" y="3376867"/>
            <a:ext cx="19935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4145050" y="1442475"/>
            <a:ext cx="4998900" cy="22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4517136" y="1652016"/>
            <a:ext cx="38679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type="subTitle" idx="1"/>
          </p:nvPr>
        </p:nvSpPr>
        <p:spPr>
          <a:xfrm>
            <a:off x="4517125" y="2252474"/>
            <a:ext cx="3867900" cy="11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3773400" y="1442475"/>
            <a:ext cx="5370600" cy="22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3807900" y="1584975"/>
            <a:ext cx="4632000" cy="19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flipH="1">
            <a:off x="0" y="1442475"/>
            <a:ext cx="9144000" cy="22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38050" y="1605419"/>
            <a:ext cx="38679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type="subTitle" idx="1"/>
          </p:nvPr>
        </p:nvSpPr>
        <p:spPr>
          <a:xfrm>
            <a:off x="2642625" y="2308205"/>
            <a:ext cx="38679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353550" y="1604150"/>
            <a:ext cx="4072800" cy="19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10"/>
          <p:cNvSpPr txBox="1"/>
          <p:nvPr>
            <p:ph type="body" idx="1"/>
          </p:nvPr>
        </p:nvSpPr>
        <p:spPr>
          <a:xfrm>
            <a:off x="713225" y="2204850"/>
            <a:ext cx="3104100" cy="7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SemiBold" panose="00000706000000000000"/>
              <a:buNone/>
              <a:defRPr sz="2400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 panose="00000706000000000000"/>
              <a:buNone/>
              <a:defRPr sz="2800">
                <a:solidFill>
                  <a:schemeClr val="dk2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 Condensed" panose="00000506000000000000"/>
              <a:buChar char="●"/>
              <a:defRPr sz="1800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Char char="○"/>
              <a:defRPr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Char char="■"/>
              <a:defRPr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Char char="●"/>
              <a:defRPr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Char char="○"/>
              <a:defRPr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Char char="■"/>
              <a:defRPr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Char char="●"/>
              <a:defRPr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Char char="○"/>
              <a:defRPr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aira Condensed" panose="00000506000000000000"/>
              <a:buChar char="■"/>
              <a:defRPr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6"/>
          <p:cNvPicPr preferRelativeResize="0"/>
          <p:nvPr/>
        </p:nvPicPr>
        <p:blipFill rotWithShape="1">
          <a:blip r:embed="rId1"/>
          <a:srcRect t="2356" b="4498"/>
          <a:stretch>
            <a:fillRect/>
          </a:stretch>
        </p:blipFill>
        <p:spPr>
          <a:xfrm>
            <a:off x="0" y="723400"/>
            <a:ext cx="7055575" cy="36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6"/>
          <p:cNvSpPr/>
          <p:nvPr/>
        </p:nvSpPr>
        <p:spPr>
          <a:xfrm>
            <a:off x="0" y="723400"/>
            <a:ext cx="4608000" cy="3696900"/>
          </a:xfrm>
          <a:prstGeom prst="rect">
            <a:avLst/>
          </a:prstGeom>
          <a:solidFill>
            <a:schemeClr val="lt1">
              <a:alpha val="17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328" name="Google Shape;328;p56"/>
          <p:cNvSpPr/>
          <p:nvPr/>
        </p:nvSpPr>
        <p:spPr>
          <a:xfrm>
            <a:off x="4558025" y="312300"/>
            <a:ext cx="4072800" cy="451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9" name="Google Shape;329;p56"/>
          <p:cNvSpPr txBox="1"/>
          <p:nvPr>
            <p:ph type="ctrTitle"/>
          </p:nvPr>
        </p:nvSpPr>
        <p:spPr>
          <a:xfrm>
            <a:off x="3464560" y="1865630"/>
            <a:ext cx="5001895" cy="1783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Pol</a:t>
            </a:r>
            <a:r>
              <a:rPr lang="en-US" altLang="en-GB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y</a:t>
            </a:r>
            <a:r>
              <a:rPr lang="en-US" altLang="en-GB" sz="5400">
                <a:sym typeface="+mn-ea"/>
              </a:rPr>
              <a:t>b </a:t>
            </a:r>
            <a:r>
              <a:rPr lang="en-US" altLang="en-GB" sz="5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Seg</a:t>
            </a:r>
            <a:r>
              <a:rPr lang="en-US" altLang="en-GB" sz="5400">
                <a:sym typeface="+mn-ea"/>
              </a:rPr>
              <a:t>mentation</a:t>
            </a:r>
            <a:endParaRPr lang="en-GB" sz="5400"/>
          </a:p>
        </p:txBody>
      </p:sp>
      <p:sp>
        <p:nvSpPr>
          <p:cNvPr id="330" name="Google Shape;330;p56"/>
          <p:cNvSpPr txBox="1"/>
          <p:nvPr>
            <p:ph type="subTitle" idx="1"/>
          </p:nvPr>
        </p:nvSpPr>
        <p:spPr>
          <a:xfrm>
            <a:off x="4906645" y="3515360"/>
            <a:ext cx="3378200" cy="1097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 Vi Đào Tiến Đạt – 3120410125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 Võ Hoàng Thông – 3123410363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 Nguyễn Hữu Phúc – 3123410278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9525"/>
            <a:ext cx="7694295" cy="2900680"/>
          </a:xfrm>
          <a:prstGeom prst="rect">
            <a:avLst/>
          </a:prstGeom>
        </p:spPr>
      </p:pic>
      <p:sp>
        <p:nvSpPr>
          <p:cNvPr id="434" name="Google Shape;434;p66"/>
          <p:cNvSpPr/>
          <p:nvPr/>
        </p:nvSpPr>
        <p:spPr>
          <a:xfrm>
            <a:off x="1315720" y="2153920"/>
            <a:ext cx="6414135" cy="30270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5" name="Google Shape;435;p66"/>
          <p:cNvSpPr txBox="1"/>
          <p:nvPr>
            <p:ph type="title"/>
          </p:nvPr>
        </p:nvSpPr>
        <p:spPr>
          <a:xfrm>
            <a:off x="2638050" y="2233122"/>
            <a:ext cx="38679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ResUNet++</a:t>
            </a:r>
            <a:endParaRPr lang="en-US" sz="2800"/>
          </a:p>
        </p:txBody>
      </p:sp>
      <p:sp>
        <p:nvSpPr>
          <p:cNvPr id="436" name="Google Shape;436;p66"/>
          <p:cNvSpPr txBox="1"/>
          <p:nvPr>
            <p:ph type="subTitle" idx="1"/>
          </p:nvPr>
        </p:nvSpPr>
        <p:spPr>
          <a:xfrm>
            <a:off x="1315720" y="2910205"/>
            <a:ext cx="3173730" cy="220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✅ Ưu điểm: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Residual blocks cải thiện khả năng truyền gradient → huấn luyện ổn định hơn.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ASPP giúp thu thập thông tin ngữ cảnh ở nhiều tỉ lệ khác nhau.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Có khả năng trích xuất đặc trưng mạnh mẽ hơn U-Net gốc.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Phù hợp với segmentation y tế phức tạp hơn.</a:t>
            </a:r>
            <a:endParaRPr lang="en-US" alt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" name="Google Shape;436;p66"/>
          <p:cNvSpPr txBox="1"/>
          <p:nvPr/>
        </p:nvSpPr>
        <p:spPr>
          <a:xfrm>
            <a:off x="4490085" y="2910205"/>
            <a:ext cx="3121025" cy="227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aira Condensed" panose="00000506000000000000"/>
              <a:buNone/>
              <a:defRPr sz="16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❌ Hạn chế: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Mô hình phức tạp hơn, đòi hỏi tài nguyên tính toán nhiều hơn.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Tốc độ suy luận có thể chậm hơn U-Net tiêu chuẩn.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366395"/>
            <a:ext cx="8096250" cy="4410075"/>
          </a:xfrm>
          <a:prstGeom prst="rect">
            <a:avLst/>
          </a:prstGeom>
        </p:spPr>
      </p:pic>
      <p:sp>
        <p:nvSpPr>
          <p:cNvPr id="434" name="Google Shape;434;p66"/>
          <p:cNvSpPr/>
          <p:nvPr/>
        </p:nvSpPr>
        <p:spPr>
          <a:xfrm>
            <a:off x="1315720" y="2153920"/>
            <a:ext cx="6414135" cy="30270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5" name="Google Shape;435;p66"/>
          <p:cNvSpPr txBox="1"/>
          <p:nvPr>
            <p:ph type="title"/>
          </p:nvPr>
        </p:nvSpPr>
        <p:spPr>
          <a:xfrm>
            <a:off x="2638050" y="2233122"/>
            <a:ext cx="38679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HRNet</a:t>
            </a:r>
            <a:endParaRPr lang="en-US" sz="2800"/>
          </a:p>
        </p:txBody>
      </p:sp>
      <p:sp>
        <p:nvSpPr>
          <p:cNvPr id="436" name="Google Shape;436;p66"/>
          <p:cNvSpPr txBox="1"/>
          <p:nvPr>
            <p:ph type="subTitle" idx="1"/>
          </p:nvPr>
        </p:nvSpPr>
        <p:spPr>
          <a:xfrm>
            <a:off x="1315720" y="2910205"/>
            <a:ext cx="3257550" cy="2270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✅ Ưu điểm: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Không giảm kích thước ảnh quá mức → giữ được chi tiết không gian tốt.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Các nhánh song song xử lý ở nhiều độ phân giải khác nhau → kết hợp được cả local và global features.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Hiệu quả cao trong các bài toán như segmentation người, pose estimation, ...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" name="Google Shape;436;p66"/>
          <p:cNvSpPr txBox="1"/>
          <p:nvPr/>
        </p:nvSpPr>
        <p:spPr>
          <a:xfrm>
            <a:off x="4573270" y="2910205"/>
            <a:ext cx="3037840" cy="227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aira Condensed" panose="00000506000000000000"/>
              <a:buNone/>
              <a:defRPr sz="16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❌ Hạn chế: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Tốn bộ nhớ và thời gian huấn luyện do duy trì nhiều resolution cùng lúc.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Cấu trúc khá phức tạp, khó triển khai hơn các mạng truyền thống.</a:t>
            </a:r>
            <a:endParaRPr lang="en-US" altLang="en-GB" sz="1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248920"/>
            <a:ext cx="8096250" cy="3762375"/>
          </a:xfrm>
          <a:prstGeom prst="rect">
            <a:avLst/>
          </a:prstGeom>
        </p:spPr>
      </p:pic>
      <p:sp>
        <p:nvSpPr>
          <p:cNvPr id="434" name="Google Shape;434;p66"/>
          <p:cNvSpPr/>
          <p:nvPr/>
        </p:nvSpPr>
        <p:spPr>
          <a:xfrm>
            <a:off x="1315720" y="2153920"/>
            <a:ext cx="6414135" cy="30270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5" name="Google Shape;435;p66"/>
          <p:cNvSpPr txBox="1"/>
          <p:nvPr>
            <p:ph type="title"/>
          </p:nvPr>
        </p:nvSpPr>
        <p:spPr>
          <a:xfrm>
            <a:off x="2638050" y="2233122"/>
            <a:ext cx="38679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DCRNet</a:t>
            </a:r>
            <a:endParaRPr lang="en-US" sz="2800"/>
          </a:p>
        </p:txBody>
      </p:sp>
      <p:sp>
        <p:nvSpPr>
          <p:cNvPr id="436" name="Google Shape;436;p66"/>
          <p:cNvSpPr txBox="1"/>
          <p:nvPr>
            <p:ph type="subTitle" idx="1"/>
          </p:nvPr>
        </p:nvSpPr>
        <p:spPr>
          <a:xfrm>
            <a:off x="1315720" y="2910205"/>
            <a:ext cx="3257550" cy="2205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✅ Ưu điểm: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Khai thác ngữ cảnh sâu hơn so với các mạng thuần túy dựa trên encoder-decoder.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Residual + Dense connections giúp lan truyền thông tin hiệu quả hơn.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Có thể đạt độ chính xác cao trong các tác vụ segmentation tinh vi.</a:t>
            </a:r>
            <a:endParaRPr lang="en-US" alt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" name="Google Shape;436;p66"/>
          <p:cNvSpPr txBox="1"/>
          <p:nvPr/>
        </p:nvSpPr>
        <p:spPr>
          <a:xfrm>
            <a:off x="4810125" y="2910205"/>
            <a:ext cx="2800985" cy="227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aira Condensed" panose="00000506000000000000"/>
              <a:buNone/>
              <a:defRPr sz="16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❌ Hạn chế: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Độ phức tạp mô hình cao, khó huấn luyện hơn.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Yêu cầu GPU mạnh, dễ bị overfitting nếu không có đủ dữ liệu.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466725"/>
            <a:ext cx="8096250" cy="4210050"/>
          </a:xfrm>
          <a:prstGeom prst="rect">
            <a:avLst/>
          </a:prstGeom>
        </p:spPr>
      </p:pic>
      <p:sp>
        <p:nvSpPr>
          <p:cNvPr id="730" name="Google Shape;730;p73"/>
          <p:cNvSpPr/>
          <p:nvPr/>
        </p:nvSpPr>
        <p:spPr>
          <a:xfrm>
            <a:off x="353550" y="1604150"/>
            <a:ext cx="4072800" cy="19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1" name="Google Shape;731;p73"/>
          <p:cNvSpPr txBox="1"/>
          <p:nvPr>
            <p:ph type="body" idx="1"/>
          </p:nvPr>
        </p:nvSpPr>
        <p:spPr>
          <a:xfrm>
            <a:off x="416560" y="2204720"/>
            <a:ext cx="3964305" cy="734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7</a:t>
            </a:r>
            <a:r>
              <a:rPr lang="en-GB"/>
              <a:t>. Mô hình đề xuất: U-Net + CBAM</a:t>
            </a:r>
            <a:endParaRPr lang="en-GB"/>
          </a:p>
        </p:txBody>
      </p:sp>
      <p:sp>
        <p:nvSpPr>
          <p:cNvPr id="2" name="Google Shape;730;p73"/>
          <p:cNvSpPr/>
          <p:nvPr/>
        </p:nvSpPr>
        <p:spPr>
          <a:xfrm>
            <a:off x="4984115" y="675005"/>
            <a:ext cx="4072890" cy="33750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</a:rPr>
              <a:t>Nền tảng: U-Net (2015) – hiệu quả trong phân đoạn ảnh y khoa.</a:t>
            </a: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</a:rPr>
              <a:t>Cải tiến:</a:t>
            </a: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</a:rPr>
              <a:t>✅ CBAM: Tăng khả năng tập trung vào đặc trưng quan trọng.</a:t>
            </a: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</a:rPr>
              <a:t>✅ Residual Blocks: Cải thiện truyền gradient, tăng hiệu quả học.</a:t>
            </a: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</a:rPr>
              <a:t>❌ Self-Attention: Không sử dụng do chi phí tính toán cao.</a:t>
            </a: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</a:rPr>
              <a:t>🎯 Mục tiêu: Cân bằng giữa hiệu suất tính toán và khả năng nhận diện đặc trưng cục bộ.</a:t>
            </a:r>
            <a:endParaRPr lang="en-US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466725"/>
            <a:ext cx="8096250" cy="4210050"/>
          </a:xfrm>
          <a:prstGeom prst="rect">
            <a:avLst/>
          </a:prstGeom>
        </p:spPr>
      </p:pic>
      <p:sp>
        <p:nvSpPr>
          <p:cNvPr id="730" name="Google Shape;730;p73"/>
          <p:cNvSpPr/>
          <p:nvPr/>
        </p:nvSpPr>
        <p:spPr>
          <a:xfrm>
            <a:off x="353550" y="1604150"/>
            <a:ext cx="4072800" cy="19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1" name="Google Shape;731;p73"/>
          <p:cNvSpPr txBox="1"/>
          <p:nvPr>
            <p:ph type="body" idx="1"/>
          </p:nvPr>
        </p:nvSpPr>
        <p:spPr>
          <a:xfrm>
            <a:off x="416560" y="2204720"/>
            <a:ext cx="3964305" cy="734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8</a:t>
            </a:r>
            <a:r>
              <a:rPr lang="en-GB"/>
              <a:t>. Phương pháp nghiên cứu</a:t>
            </a:r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/>
          <p:nvPr/>
        </p:nvSpPr>
        <p:spPr>
          <a:xfrm>
            <a:off x="4518927" y="3410677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3" name="Google Shape;743;p75"/>
          <p:cNvSpPr/>
          <p:nvPr/>
        </p:nvSpPr>
        <p:spPr>
          <a:xfrm>
            <a:off x="4980890" y="2365565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4" name="Google Shape;744;p75"/>
          <p:cNvSpPr/>
          <p:nvPr/>
        </p:nvSpPr>
        <p:spPr>
          <a:xfrm>
            <a:off x="4765759" y="1422255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5" name="Google Shape;745;p75"/>
          <p:cNvSpPr/>
          <p:nvPr/>
        </p:nvSpPr>
        <p:spPr>
          <a:xfrm>
            <a:off x="3954278" y="2365565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7" name="Google Shape;747;p75"/>
          <p:cNvSpPr txBox="1"/>
          <p:nvPr/>
        </p:nvSpPr>
        <p:spPr>
          <a:xfrm>
            <a:off x="145415" y="775335"/>
            <a:ext cx="2830195" cy="123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Kvasir-SEG: 1000 hình ảnh nội soi, độ phân giải từ 332x487 đến 1920x1072, kèm mặt nạ phân đoạn.</a:t>
            </a:r>
            <a:endParaRPr lang="en-US" sz="160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Barlow Semi Condensed" panose="00000706000000000000"/>
              <a:cs typeface="+mj-lt"/>
              <a:sym typeface="+mn-ea"/>
            </a:endParaRPr>
          </a:p>
        </p:txBody>
      </p:sp>
      <p:sp>
        <p:nvSpPr>
          <p:cNvPr id="749" name="Google Shape;749;p75"/>
          <p:cNvSpPr txBox="1"/>
          <p:nvPr/>
        </p:nvSpPr>
        <p:spPr>
          <a:xfrm>
            <a:off x="6221095" y="925830"/>
            <a:ext cx="2844800" cy="94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CVC-ClinicDB: 612 hình ảnh nội soi, độ phân giải 384x288, kèm mặt nạ phân đoạn.</a:t>
            </a:r>
            <a:endParaRPr lang="en-US" sz="160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Barlow Semi Condensed SemiBold" panose="00000706000000000000"/>
              <a:cs typeface="+mj-lt"/>
              <a:sym typeface="+mn-ea"/>
            </a:endParaRPr>
          </a:p>
        </p:txBody>
      </p:sp>
      <p:sp>
        <p:nvSpPr>
          <p:cNvPr id="750" name="Google Shape;750;p75"/>
          <p:cNvSpPr txBox="1"/>
          <p:nvPr/>
        </p:nvSpPr>
        <p:spPr>
          <a:xfrm>
            <a:off x="6210300" y="2233930"/>
            <a:ext cx="2844800" cy="118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Phần mềm: Python, TensorFlow, thư viện Albumentations cho tăng cường dữ liệu.</a:t>
            </a:r>
            <a:endParaRPr lang="en-US" sz="160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Barlow Semi Condensed SemiBold" panose="00000706000000000000"/>
              <a:cs typeface="+mj-lt"/>
              <a:sym typeface="+mn-ea"/>
            </a:endParaRPr>
          </a:p>
        </p:txBody>
      </p:sp>
      <p:sp>
        <p:nvSpPr>
          <p:cNvPr id="753" name="Google Shape;753;p75"/>
          <p:cNvSpPr txBox="1"/>
          <p:nvPr/>
        </p:nvSpPr>
        <p:spPr>
          <a:xfrm>
            <a:off x="145415" y="2365375"/>
            <a:ext cx="2830195" cy="8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Thiết bị: GPU NVIDIA Tesla P100.</a:t>
            </a:r>
            <a:endParaRPr lang="en-US" sz="1600">
              <a:latin typeface="+mj-lt"/>
              <a:cs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Barlow Semi Condensed SemiBold" panose="00000706000000000000"/>
              <a:ea typeface="Barlow Semi Condensed SemiBold" panose="00000706000000000000"/>
              <a:cs typeface="Barlow Semi Condensed SemiBold" panose="00000706000000000000"/>
              <a:sym typeface="Barlow Semi Condensed SemiBold" panose="00000706000000000000"/>
            </a:endParaRPr>
          </a:p>
        </p:txBody>
      </p:sp>
      <p:sp>
        <p:nvSpPr>
          <p:cNvPr id="754" name="Google Shape;754;p75"/>
          <p:cNvSpPr/>
          <p:nvPr/>
        </p:nvSpPr>
        <p:spPr>
          <a:xfrm>
            <a:off x="4162195" y="1422255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7" name="Google Shape;757;p75"/>
          <p:cNvGrpSpPr/>
          <p:nvPr/>
        </p:nvGrpSpPr>
        <p:grpSpPr>
          <a:xfrm>
            <a:off x="3590851" y="1259164"/>
            <a:ext cx="1961978" cy="2287292"/>
            <a:chOff x="3276800" y="1199938"/>
            <a:chExt cx="2590412" cy="3019926"/>
          </a:xfrm>
        </p:grpSpPr>
        <p:sp>
          <p:nvSpPr>
            <p:cNvPr id="758" name="Google Shape;758;p75"/>
            <p:cNvSpPr/>
            <p:nvPr/>
          </p:nvSpPr>
          <p:spPr>
            <a:xfrm>
              <a:off x="5107096" y="1829169"/>
              <a:ext cx="615479" cy="413260"/>
            </a:xfrm>
            <a:custGeom>
              <a:avLst/>
              <a:gdLst/>
              <a:ahLst/>
              <a:cxnLst/>
              <a:rect l="l" t="t" r="r" b="b"/>
              <a:pathLst>
                <a:path w="16953" h="11383" extrusionOk="0">
                  <a:moveTo>
                    <a:pt x="0" y="1"/>
                  </a:moveTo>
                  <a:lnTo>
                    <a:pt x="0" y="430"/>
                  </a:lnTo>
                  <a:lnTo>
                    <a:pt x="6949" y="430"/>
                  </a:lnTo>
                  <a:cubicBezTo>
                    <a:pt x="12230" y="430"/>
                    <a:pt x="16523" y="4727"/>
                    <a:pt x="16523" y="10007"/>
                  </a:cubicBezTo>
                  <a:lnTo>
                    <a:pt x="16523" y="11382"/>
                  </a:lnTo>
                  <a:lnTo>
                    <a:pt x="16952" y="11382"/>
                  </a:lnTo>
                  <a:lnTo>
                    <a:pt x="16952" y="10007"/>
                  </a:lnTo>
                  <a:cubicBezTo>
                    <a:pt x="16952" y="8656"/>
                    <a:pt x="16690" y="7348"/>
                    <a:pt x="16166" y="6113"/>
                  </a:cubicBezTo>
                  <a:cubicBezTo>
                    <a:pt x="15664" y="4920"/>
                    <a:pt x="14944" y="3852"/>
                    <a:pt x="14022" y="2931"/>
                  </a:cubicBezTo>
                  <a:cubicBezTo>
                    <a:pt x="13104" y="2013"/>
                    <a:pt x="12036" y="1293"/>
                    <a:pt x="10844" y="786"/>
                  </a:cubicBezTo>
                  <a:cubicBezTo>
                    <a:pt x="9609" y="267"/>
                    <a:pt x="8301" y="1"/>
                    <a:pt x="69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75"/>
            <p:cNvSpPr/>
            <p:nvPr/>
          </p:nvSpPr>
          <p:spPr>
            <a:xfrm>
              <a:off x="5025011" y="3150583"/>
              <a:ext cx="513316" cy="325801"/>
            </a:xfrm>
            <a:custGeom>
              <a:avLst/>
              <a:gdLst/>
              <a:ahLst/>
              <a:cxnLst/>
              <a:rect l="l" t="t" r="r" b="b"/>
              <a:pathLst>
                <a:path w="14139" h="8974" extrusionOk="0">
                  <a:moveTo>
                    <a:pt x="8661" y="0"/>
                  </a:moveTo>
                  <a:lnTo>
                    <a:pt x="8661" y="429"/>
                  </a:lnTo>
                  <a:lnTo>
                    <a:pt x="9651" y="429"/>
                  </a:lnTo>
                  <a:cubicBezTo>
                    <a:pt x="11889" y="429"/>
                    <a:pt x="13709" y="2249"/>
                    <a:pt x="13709" y="4487"/>
                  </a:cubicBezTo>
                  <a:cubicBezTo>
                    <a:pt x="13709" y="6724"/>
                    <a:pt x="11889" y="8543"/>
                    <a:pt x="9651" y="8543"/>
                  </a:cubicBezTo>
                  <a:lnTo>
                    <a:pt x="1" y="8543"/>
                  </a:lnTo>
                  <a:lnTo>
                    <a:pt x="1" y="8973"/>
                  </a:lnTo>
                  <a:lnTo>
                    <a:pt x="9651" y="8973"/>
                  </a:lnTo>
                  <a:cubicBezTo>
                    <a:pt x="10255" y="8973"/>
                    <a:pt x="10844" y="8857"/>
                    <a:pt x="11398" y="8621"/>
                  </a:cubicBezTo>
                  <a:cubicBezTo>
                    <a:pt x="11932" y="8396"/>
                    <a:pt x="12412" y="8071"/>
                    <a:pt x="12822" y="7661"/>
                  </a:cubicBezTo>
                  <a:cubicBezTo>
                    <a:pt x="13237" y="7247"/>
                    <a:pt x="13558" y="6767"/>
                    <a:pt x="13786" y="6233"/>
                  </a:cubicBezTo>
                  <a:cubicBezTo>
                    <a:pt x="14018" y="5679"/>
                    <a:pt x="14139" y="5094"/>
                    <a:pt x="14139" y="4487"/>
                  </a:cubicBezTo>
                  <a:cubicBezTo>
                    <a:pt x="14139" y="3883"/>
                    <a:pt x="14018" y="3294"/>
                    <a:pt x="13786" y="2741"/>
                  </a:cubicBezTo>
                  <a:cubicBezTo>
                    <a:pt x="13558" y="2207"/>
                    <a:pt x="13237" y="1726"/>
                    <a:pt x="12822" y="1312"/>
                  </a:cubicBezTo>
                  <a:cubicBezTo>
                    <a:pt x="12412" y="901"/>
                    <a:pt x="11932" y="576"/>
                    <a:pt x="11398" y="352"/>
                  </a:cubicBezTo>
                  <a:cubicBezTo>
                    <a:pt x="10844" y="116"/>
                    <a:pt x="10255" y="0"/>
                    <a:pt x="96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75"/>
            <p:cNvSpPr/>
            <p:nvPr/>
          </p:nvSpPr>
          <p:spPr>
            <a:xfrm>
              <a:off x="3421401" y="1829169"/>
              <a:ext cx="615479" cy="413260"/>
            </a:xfrm>
            <a:custGeom>
              <a:avLst/>
              <a:gdLst/>
              <a:ahLst/>
              <a:cxnLst/>
              <a:rect l="l" t="t" r="r" b="b"/>
              <a:pathLst>
                <a:path w="16953" h="11383" extrusionOk="0">
                  <a:moveTo>
                    <a:pt x="10008" y="1"/>
                  </a:moveTo>
                  <a:cubicBezTo>
                    <a:pt x="8657" y="1"/>
                    <a:pt x="7344" y="267"/>
                    <a:pt x="6113" y="786"/>
                  </a:cubicBezTo>
                  <a:cubicBezTo>
                    <a:pt x="4921" y="1293"/>
                    <a:pt x="3849" y="2013"/>
                    <a:pt x="2931" y="2931"/>
                  </a:cubicBezTo>
                  <a:cubicBezTo>
                    <a:pt x="2014" y="3852"/>
                    <a:pt x="1290" y="4920"/>
                    <a:pt x="787" y="6113"/>
                  </a:cubicBezTo>
                  <a:cubicBezTo>
                    <a:pt x="264" y="7348"/>
                    <a:pt x="1" y="8656"/>
                    <a:pt x="1" y="10007"/>
                  </a:cubicBezTo>
                  <a:lnTo>
                    <a:pt x="1" y="11382"/>
                  </a:lnTo>
                  <a:lnTo>
                    <a:pt x="431" y="11382"/>
                  </a:lnTo>
                  <a:lnTo>
                    <a:pt x="431" y="10007"/>
                  </a:lnTo>
                  <a:cubicBezTo>
                    <a:pt x="431" y="4727"/>
                    <a:pt x="4728" y="430"/>
                    <a:pt x="10008" y="430"/>
                  </a:cubicBezTo>
                  <a:lnTo>
                    <a:pt x="16953" y="430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75"/>
            <p:cNvSpPr/>
            <p:nvPr/>
          </p:nvSpPr>
          <p:spPr>
            <a:xfrm>
              <a:off x="3585316" y="1538260"/>
              <a:ext cx="789597" cy="656213"/>
            </a:xfrm>
            <a:custGeom>
              <a:avLst/>
              <a:gdLst/>
              <a:ahLst/>
              <a:cxnLst/>
              <a:rect l="l" t="t" r="r" b="b"/>
              <a:pathLst>
                <a:path w="21749" h="18075" extrusionOk="0">
                  <a:moveTo>
                    <a:pt x="4633" y="0"/>
                  </a:moveTo>
                  <a:cubicBezTo>
                    <a:pt x="2834" y="0"/>
                    <a:pt x="1730" y="809"/>
                    <a:pt x="1119" y="1482"/>
                  </a:cubicBezTo>
                  <a:cubicBezTo>
                    <a:pt x="762" y="1877"/>
                    <a:pt x="472" y="2350"/>
                    <a:pt x="274" y="2845"/>
                  </a:cubicBezTo>
                  <a:cubicBezTo>
                    <a:pt x="97" y="3302"/>
                    <a:pt x="0" y="3770"/>
                    <a:pt x="0" y="4196"/>
                  </a:cubicBezTo>
                  <a:cubicBezTo>
                    <a:pt x="0" y="4626"/>
                    <a:pt x="81" y="5091"/>
                    <a:pt x="232" y="5543"/>
                  </a:cubicBezTo>
                  <a:cubicBezTo>
                    <a:pt x="402" y="6054"/>
                    <a:pt x="650" y="6519"/>
                    <a:pt x="971" y="6926"/>
                  </a:cubicBezTo>
                  <a:cubicBezTo>
                    <a:pt x="1521" y="7619"/>
                    <a:pt x="2536" y="8447"/>
                    <a:pt x="4251" y="8447"/>
                  </a:cubicBezTo>
                  <a:lnTo>
                    <a:pt x="15430" y="8447"/>
                  </a:lnTo>
                  <a:cubicBezTo>
                    <a:pt x="19228" y="8447"/>
                    <a:pt x="21318" y="10085"/>
                    <a:pt x="21318" y="13058"/>
                  </a:cubicBezTo>
                  <a:cubicBezTo>
                    <a:pt x="21318" y="14486"/>
                    <a:pt x="20866" y="15597"/>
                    <a:pt x="19971" y="16367"/>
                  </a:cubicBezTo>
                  <a:cubicBezTo>
                    <a:pt x="18981" y="17215"/>
                    <a:pt x="17451" y="17645"/>
                    <a:pt x="15430" y="17645"/>
                  </a:cubicBezTo>
                  <a:lnTo>
                    <a:pt x="15430" y="18075"/>
                  </a:lnTo>
                  <a:cubicBezTo>
                    <a:pt x="17560" y="18075"/>
                    <a:pt x="19181" y="17610"/>
                    <a:pt x="20250" y="16692"/>
                  </a:cubicBezTo>
                  <a:cubicBezTo>
                    <a:pt x="20757" y="16259"/>
                    <a:pt x="21141" y="15721"/>
                    <a:pt x="21392" y="15090"/>
                  </a:cubicBezTo>
                  <a:cubicBezTo>
                    <a:pt x="21628" y="14498"/>
                    <a:pt x="21748" y="13812"/>
                    <a:pt x="21748" y="13058"/>
                  </a:cubicBezTo>
                  <a:cubicBezTo>
                    <a:pt x="21748" y="12306"/>
                    <a:pt x="21620" y="11621"/>
                    <a:pt x="21373" y="11017"/>
                  </a:cubicBezTo>
                  <a:cubicBezTo>
                    <a:pt x="21114" y="10390"/>
                    <a:pt x="20719" y="9849"/>
                    <a:pt x="20203" y="9411"/>
                  </a:cubicBezTo>
                  <a:cubicBezTo>
                    <a:pt x="19116" y="8486"/>
                    <a:pt x="17509" y="8017"/>
                    <a:pt x="15430" y="8017"/>
                  </a:cubicBezTo>
                  <a:lnTo>
                    <a:pt x="4251" y="8017"/>
                  </a:lnTo>
                  <a:cubicBezTo>
                    <a:pt x="1614" y="8017"/>
                    <a:pt x="429" y="5784"/>
                    <a:pt x="429" y="4196"/>
                  </a:cubicBezTo>
                  <a:cubicBezTo>
                    <a:pt x="429" y="3565"/>
                    <a:pt x="692" y="2597"/>
                    <a:pt x="1440" y="1773"/>
                  </a:cubicBezTo>
                  <a:cubicBezTo>
                    <a:pt x="1989" y="1162"/>
                    <a:pt x="2992" y="429"/>
                    <a:pt x="4633" y="429"/>
                  </a:cubicBezTo>
                  <a:lnTo>
                    <a:pt x="16231" y="429"/>
                  </a:lnTo>
                  <a:lnTo>
                    <a:pt x="1623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75"/>
            <p:cNvSpPr/>
            <p:nvPr/>
          </p:nvSpPr>
          <p:spPr>
            <a:xfrm>
              <a:off x="3751265" y="2160847"/>
              <a:ext cx="453304" cy="325801"/>
            </a:xfrm>
            <a:custGeom>
              <a:avLst/>
              <a:gdLst/>
              <a:ahLst/>
              <a:cxnLst/>
              <a:rect l="l" t="t" r="r" b="b"/>
              <a:pathLst>
                <a:path w="12486" h="8974" extrusionOk="0">
                  <a:moveTo>
                    <a:pt x="4491" y="1"/>
                  </a:moveTo>
                  <a:cubicBezTo>
                    <a:pt x="3884" y="1"/>
                    <a:pt x="3295" y="117"/>
                    <a:pt x="2741" y="353"/>
                  </a:cubicBezTo>
                  <a:cubicBezTo>
                    <a:pt x="2207" y="577"/>
                    <a:pt x="1727" y="903"/>
                    <a:pt x="1317" y="1312"/>
                  </a:cubicBezTo>
                  <a:cubicBezTo>
                    <a:pt x="902" y="1727"/>
                    <a:pt x="581" y="2207"/>
                    <a:pt x="353" y="2741"/>
                  </a:cubicBezTo>
                  <a:cubicBezTo>
                    <a:pt x="121" y="3295"/>
                    <a:pt x="0" y="3880"/>
                    <a:pt x="0" y="4487"/>
                  </a:cubicBezTo>
                  <a:cubicBezTo>
                    <a:pt x="0" y="5091"/>
                    <a:pt x="121" y="5679"/>
                    <a:pt x="353" y="6233"/>
                  </a:cubicBezTo>
                  <a:cubicBezTo>
                    <a:pt x="581" y="6767"/>
                    <a:pt x="902" y="7248"/>
                    <a:pt x="1317" y="7662"/>
                  </a:cubicBezTo>
                  <a:cubicBezTo>
                    <a:pt x="1727" y="8072"/>
                    <a:pt x="2207" y="8397"/>
                    <a:pt x="2741" y="8622"/>
                  </a:cubicBezTo>
                  <a:cubicBezTo>
                    <a:pt x="3295" y="8858"/>
                    <a:pt x="3884" y="8974"/>
                    <a:pt x="4491" y="8974"/>
                  </a:cubicBezTo>
                  <a:lnTo>
                    <a:pt x="12485" y="8974"/>
                  </a:lnTo>
                  <a:lnTo>
                    <a:pt x="12485" y="8545"/>
                  </a:lnTo>
                  <a:lnTo>
                    <a:pt x="4491" y="8545"/>
                  </a:lnTo>
                  <a:cubicBezTo>
                    <a:pt x="2253" y="8545"/>
                    <a:pt x="430" y="6724"/>
                    <a:pt x="430" y="4487"/>
                  </a:cubicBezTo>
                  <a:cubicBezTo>
                    <a:pt x="430" y="2250"/>
                    <a:pt x="2253" y="430"/>
                    <a:pt x="4491" y="430"/>
                  </a:cubicBezTo>
                  <a:lnTo>
                    <a:pt x="44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75"/>
            <p:cNvSpPr/>
            <p:nvPr/>
          </p:nvSpPr>
          <p:spPr>
            <a:xfrm>
              <a:off x="3759143" y="2840252"/>
              <a:ext cx="608290" cy="325946"/>
            </a:xfrm>
            <a:custGeom>
              <a:avLst/>
              <a:gdLst/>
              <a:ahLst/>
              <a:cxnLst/>
              <a:rect l="l" t="t" r="r" b="b"/>
              <a:pathLst>
                <a:path w="16755" h="8978" extrusionOk="0">
                  <a:moveTo>
                    <a:pt x="12268" y="0"/>
                  </a:moveTo>
                  <a:lnTo>
                    <a:pt x="12268" y="430"/>
                  </a:lnTo>
                  <a:cubicBezTo>
                    <a:pt x="14506" y="430"/>
                    <a:pt x="16326" y="2254"/>
                    <a:pt x="16326" y="4491"/>
                  </a:cubicBezTo>
                  <a:cubicBezTo>
                    <a:pt x="16326" y="6728"/>
                    <a:pt x="14506" y="8548"/>
                    <a:pt x="12268" y="8548"/>
                  </a:cubicBezTo>
                  <a:lnTo>
                    <a:pt x="1" y="8548"/>
                  </a:lnTo>
                  <a:lnTo>
                    <a:pt x="1" y="8977"/>
                  </a:lnTo>
                  <a:lnTo>
                    <a:pt x="12268" y="8977"/>
                  </a:lnTo>
                  <a:cubicBezTo>
                    <a:pt x="12872" y="8977"/>
                    <a:pt x="13460" y="8858"/>
                    <a:pt x="14014" y="8625"/>
                  </a:cubicBezTo>
                  <a:cubicBezTo>
                    <a:pt x="14548" y="8397"/>
                    <a:pt x="15029" y="8075"/>
                    <a:pt x="15438" y="7661"/>
                  </a:cubicBezTo>
                  <a:cubicBezTo>
                    <a:pt x="15853" y="7251"/>
                    <a:pt x="16178" y="6771"/>
                    <a:pt x="16403" y="6237"/>
                  </a:cubicBezTo>
                  <a:cubicBezTo>
                    <a:pt x="16635" y="5683"/>
                    <a:pt x="16755" y="5095"/>
                    <a:pt x="16755" y="4491"/>
                  </a:cubicBezTo>
                  <a:cubicBezTo>
                    <a:pt x="16755" y="3883"/>
                    <a:pt x="16635" y="3294"/>
                    <a:pt x="16403" y="2741"/>
                  </a:cubicBezTo>
                  <a:cubicBezTo>
                    <a:pt x="16178" y="2207"/>
                    <a:pt x="15853" y="1727"/>
                    <a:pt x="15438" y="1316"/>
                  </a:cubicBezTo>
                  <a:cubicBezTo>
                    <a:pt x="15029" y="902"/>
                    <a:pt x="14548" y="581"/>
                    <a:pt x="14014" y="353"/>
                  </a:cubicBezTo>
                  <a:cubicBezTo>
                    <a:pt x="13460" y="120"/>
                    <a:pt x="12872" y="0"/>
                    <a:pt x="1226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75"/>
            <p:cNvSpPr/>
            <p:nvPr/>
          </p:nvSpPr>
          <p:spPr>
            <a:xfrm>
              <a:off x="3824782" y="1199938"/>
              <a:ext cx="690122" cy="2724109"/>
            </a:xfrm>
            <a:custGeom>
              <a:avLst/>
              <a:gdLst/>
              <a:ahLst/>
              <a:cxnLst/>
              <a:rect l="l" t="t" r="r" b="b"/>
              <a:pathLst>
                <a:path w="19009" h="75034" extrusionOk="0">
                  <a:moveTo>
                    <a:pt x="9504" y="0"/>
                  </a:moveTo>
                  <a:cubicBezTo>
                    <a:pt x="8223" y="0"/>
                    <a:pt x="6976" y="252"/>
                    <a:pt x="5803" y="748"/>
                  </a:cubicBezTo>
                  <a:cubicBezTo>
                    <a:pt x="4673" y="1228"/>
                    <a:pt x="3655" y="1913"/>
                    <a:pt x="2783" y="2784"/>
                  </a:cubicBezTo>
                  <a:cubicBezTo>
                    <a:pt x="1909" y="3659"/>
                    <a:pt x="1223" y="4674"/>
                    <a:pt x="748" y="5807"/>
                  </a:cubicBezTo>
                  <a:cubicBezTo>
                    <a:pt x="251" y="6981"/>
                    <a:pt x="1" y="8223"/>
                    <a:pt x="1" y="9509"/>
                  </a:cubicBezTo>
                  <a:lnTo>
                    <a:pt x="430" y="9509"/>
                  </a:lnTo>
                  <a:cubicBezTo>
                    <a:pt x="430" y="4503"/>
                    <a:pt x="4498" y="431"/>
                    <a:pt x="9504" y="431"/>
                  </a:cubicBezTo>
                  <a:cubicBezTo>
                    <a:pt x="14509" y="431"/>
                    <a:pt x="18578" y="4503"/>
                    <a:pt x="18578" y="9509"/>
                  </a:cubicBezTo>
                  <a:lnTo>
                    <a:pt x="18578" y="75033"/>
                  </a:lnTo>
                  <a:lnTo>
                    <a:pt x="19008" y="75033"/>
                  </a:lnTo>
                  <a:lnTo>
                    <a:pt x="19008" y="9509"/>
                  </a:lnTo>
                  <a:cubicBezTo>
                    <a:pt x="19008" y="8223"/>
                    <a:pt x="18756" y="6981"/>
                    <a:pt x="18261" y="5807"/>
                  </a:cubicBezTo>
                  <a:cubicBezTo>
                    <a:pt x="17784" y="4674"/>
                    <a:pt x="17100" y="3659"/>
                    <a:pt x="16225" y="2784"/>
                  </a:cubicBezTo>
                  <a:cubicBezTo>
                    <a:pt x="15354" y="1913"/>
                    <a:pt x="14336" y="1228"/>
                    <a:pt x="13205" y="748"/>
                  </a:cubicBezTo>
                  <a:cubicBezTo>
                    <a:pt x="12032" y="252"/>
                    <a:pt x="10786" y="0"/>
                    <a:pt x="95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75"/>
            <p:cNvSpPr/>
            <p:nvPr/>
          </p:nvSpPr>
          <p:spPr>
            <a:xfrm>
              <a:off x="3372208" y="2733843"/>
              <a:ext cx="432393" cy="432356"/>
            </a:xfrm>
            <a:custGeom>
              <a:avLst/>
              <a:gdLst/>
              <a:ahLst/>
              <a:cxnLst/>
              <a:rect l="l" t="t" r="r" b="b"/>
              <a:pathLst>
                <a:path w="11910" h="11909" extrusionOk="0">
                  <a:moveTo>
                    <a:pt x="1" y="0"/>
                  </a:moveTo>
                  <a:cubicBezTo>
                    <a:pt x="1" y="1607"/>
                    <a:pt x="314" y="3167"/>
                    <a:pt x="937" y="4634"/>
                  </a:cubicBezTo>
                  <a:cubicBezTo>
                    <a:pt x="1236" y="5339"/>
                    <a:pt x="1604" y="6021"/>
                    <a:pt x="2033" y="6659"/>
                  </a:cubicBezTo>
                  <a:cubicBezTo>
                    <a:pt x="2459" y="7290"/>
                    <a:pt x="2951" y="7883"/>
                    <a:pt x="3489" y="8421"/>
                  </a:cubicBezTo>
                  <a:cubicBezTo>
                    <a:pt x="4027" y="8959"/>
                    <a:pt x="4619" y="9446"/>
                    <a:pt x="5250" y="9872"/>
                  </a:cubicBezTo>
                  <a:cubicBezTo>
                    <a:pt x="5889" y="10306"/>
                    <a:pt x="6567" y="10674"/>
                    <a:pt x="7275" y="10972"/>
                  </a:cubicBezTo>
                  <a:cubicBezTo>
                    <a:pt x="8742" y="11591"/>
                    <a:pt x="10302" y="11908"/>
                    <a:pt x="11909" y="11908"/>
                  </a:cubicBezTo>
                  <a:lnTo>
                    <a:pt x="11909" y="11479"/>
                  </a:lnTo>
                  <a:cubicBezTo>
                    <a:pt x="5579" y="11479"/>
                    <a:pt x="430" y="633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75"/>
            <p:cNvSpPr/>
            <p:nvPr/>
          </p:nvSpPr>
          <p:spPr>
            <a:xfrm>
              <a:off x="4005506" y="2471034"/>
              <a:ext cx="509395" cy="181888"/>
            </a:xfrm>
            <a:custGeom>
              <a:avLst/>
              <a:gdLst/>
              <a:ahLst/>
              <a:cxnLst/>
              <a:rect l="l" t="t" r="r" b="b"/>
              <a:pathLst>
                <a:path w="14031" h="5010" extrusionOk="0">
                  <a:moveTo>
                    <a:pt x="1" y="1"/>
                  </a:moveTo>
                  <a:lnTo>
                    <a:pt x="1" y="430"/>
                  </a:lnTo>
                  <a:lnTo>
                    <a:pt x="9020" y="430"/>
                  </a:lnTo>
                  <a:cubicBezTo>
                    <a:pt x="11545" y="430"/>
                    <a:pt x="13600" y="2486"/>
                    <a:pt x="13600" y="5009"/>
                  </a:cubicBezTo>
                  <a:lnTo>
                    <a:pt x="14030" y="5009"/>
                  </a:lnTo>
                  <a:cubicBezTo>
                    <a:pt x="14030" y="4336"/>
                    <a:pt x="13898" y="3678"/>
                    <a:pt x="13635" y="3058"/>
                  </a:cubicBezTo>
                  <a:cubicBezTo>
                    <a:pt x="13383" y="2463"/>
                    <a:pt x="13024" y="1928"/>
                    <a:pt x="12563" y="1468"/>
                  </a:cubicBezTo>
                  <a:cubicBezTo>
                    <a:pt x="12102" y="1007"/>
                    <a:pt x="11568" y="647"/>
                    <a:pt x="10972" y="395"/>
                  </a:cubicBezTo>
                  <a:cubicBezTo>
                    <a:pt x="10353" y="132"/>
                    <a:pt x="9698" y="1"/>
                    <a:pt x="902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75"/>
            <p:cNvSpPr/>
            <p:nvPr/>
          </p:nvSpPr>
          <p:spPr>
            <a:xfrm>
              <a:off x="3816032" y="3460733"/>
              <a:ext cx="399210" cy="316253"/>
            </a:xfrm>
            <a:custGeom>
              <a:avLst/>
              <a:gdLst/>
              <a:ahLst/>
              <a:cxnLst/>
              <a:rect l="l" t="t" r="r" b="b"/>
              <a:pathLst>
                <a:path w="10996" h="8711" extrusionOk="0">
                  <a:moveTo>
                    <a:pt x="4357" y="0"/>
                  </a:moveTo>
                  <a:cubicBezTo>
                    <a:pt x="3768" y="0"/>
                    <a:pt x="3195" y="116"/>
                    <a:pt x="2661" y="345"/>
                  </a:cubicBezTo>
                  <a:cubicBezTo>
                    <a:pt x="2142" y="562"/>
                    <a:pt x="1673" y="875"/>
                    <a:pt x="1275" y="1278"/>
                  </a:cubicBezTo>
                  <a:cubicBezTo>
                    <a:pt x="876" y="1677"/>
                    <a:pt x="562" y="2142"/>
                    <a:pt x="342" y="2660"/>
                  </a:cubicBezTo>
                  <a:cubicBezTo>
                    <a:pt x="117" y="3198"/>
                    <a:pt x="1" y="3768"/>
                    <a:pt x="1" y="4356"/>
                  </a:cubicBezTo>
                  <a:cubicBezTo>
                    <a:pt x="1" y="4944"/>
                    <a:pt x="117" y="5514"/>
                    <a:pt x="342" y="6051"/>
                  </a:cubicBezTo>
                  <a:cubicBezTo>
                    <a:pt x="562" y="6570"/>
                    <a:pt x="876" y="7034"/>
                    <a:pt x="1275" y="7433"/>
                  </a:cubicBezTo>
                  <a:cubicBezTo>
                    <a:pt x="1673" y="7836"/>
                    <a:pt x="2142" y="8149"/>
                    <a:pt x="2661" y="8367"/>
                  </a:cubicBezTo>
                  <a:cubicBezTo>
                    <a:pt x="3195" y="8594"/>
                    <a:pt x="3768" y="8711"/>
                    <a:pt x="4357" y="8711"/>
                  </a:cubicBezTo>
                  <a:lnTo>
                    <a:pt x="10996" y="8711"/>
                  </a:lnTo>
                  <a:lnTo>
                    <a:pt x="10996" y="8281"/>
                  </a:lnTo>
                  <a:lnTo>
                    <a:pt x="4357" y="8281"/>
                  </a:lnTo>
                  <a:cubicBezTo>
                    <a:pt x="2193" y="8281"/>
                    <a:pt x="431" y="6520"/>
                    <a:pt x="431" y="4356"/>
                  </a:cubicBezTo>
                  <a:cubicBezTo>
                    <a:pt x="431" y="2192"/>
                    <a:pt x="2193" y="430"/>
                    <a:pt x="4357" y="430"/>
                  </a:cubicBezTo>
                  <a:lnTo>
                    <a:pt x="435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75"/>
            <p:cNvSpPr/>
            <p:nvPr/>
          </p:nvSpPr>
          <p:spPr>
            <a:xfrm>
              <a:off x="4050342" y="3618840"/>
              <a:ext cx="399355" cy="158145"/>
            </a:xfrm>
            <a:custGeom>
              <a:avLst/>
              <a:gdLst/>
              <a:ahLst/>
              <a:cxnLst/>
              <a:rect l="l" t="t" r="r" b="b"/>
              <a:pathLst>
                <a:path w="11000" h="4356" extrusionOk="0">
                  <a:moveTo>
                    <a:pt x="10569" y="1"/>
                  </a:moveTo>
                  <a:cubicBezTo>
                    <a:pt x="10569" y="2165"/>
                    <a:pt x="8807" y="3926"/>
                    <a:pt x="6644" y="3926"/>
                  </a:cubicBezTo>
                  <a:lnTo>
                    <a:pt x="1" y="3926"/>
                  </a:lnTo>
                  <a:lnTo>
                    <a:pt x="1" y="4356"/>
                  </a:lnTo>
                  <a:lnTo>
                    <a:pt x="6644" y="4356"/>
                  </a:lnTo>
                  <a:cubicBezTo>
                    <a:pt x="7232" y="4356"/>
                    <a:pt x="7801" y="4239"/>
                    <a:pt x="8339" y="4012"/>
                  </a:cubicBezTo>
                  <a:cubicBezTo>
                    <a:pt x="8858" y="3794"/>
                    <a:pt x="9322" y="3481"/>
                    <a:pt x="9722" y="3078"/>
                  </a:cubicBezTo>
                  <a:cubicBezTo>
                    <a:pt x="10124" y="2679"/>
                    <a:pt x="10437" y="2215"/>
                    <a:pt x="10654" y="1696"/>
                  </a:cubicBezTo>
                  <a:cubicBezTo>
                    <a:pt x="10883" y="1159"/>
                    <a:pt x="10999" y="589"/>
                    <a:pt x="10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75"/>
            <p:cNvSpPr/>
            <p:nvPr/>
          </p:nvSpPr>
          <p:spPr>
            <a:xfrm>
              <a:off x="3276800" y="2190944"/>
              <a:ext cx="624773" cy="616749"/>
            </a:xfrm>
            <a:custGeom>
              <a:avLst/>
              <a:gdLst/>
              <a:ahLst/>
              <a:cxnLst/>
              <a:rect l="l" t="t" r="r" b="b"/>
              <a:pathLst>
                <a:path w="17209" h="16988" extrusionOk="0">
                  <a:moveTo>
                    <a:pt x="8493" y="0"/>
                  </a:moveTo>
                  <a:cubicBezTo>
                    <a:pt x="7348" y="0"/>
                    <a:pt x="6237" y="224"/>
                    <a:pt x="5188" y="669"/>
                  </a:cubicBezTo>
                  <a:cubicBezTo>
                    <a:pt x="4178" y="1096"/>
                    <a:pt x="3267" y="1707"/>
                    <a:pt x="2490" y="2489"/>
                  </a:cubicBezTo>
                  <a:cubicBezTo>
                    <a:pt x="1707" y="3267"/>
                    <a:pt x="1096" y="4177"/>
                    <a:pt x="670" y="5187"/>
                  </a:cubicBezTo>
                  <a:cubicBezTo>
                    <a:pt x="224" y="6233"/>
                    <a:pt x="1" y="7348"/>
                    <a:pt x="1" y="8493"/>
                  </a:cubicBezTo>
                  <a:cubicBezTo>
                    <a:pt x="1" y="9640"/>
                    <a:pt x="224" y="10750"/>
                    <a:pt x="670" y="11800"/>
                  </a:cubicBezTo>
                  <a:cubicBezTo>
                    <a:pt x="1096" y="12810"/>
                    <a:pt x="1707" y="13719"/>
                    <a:pt x="2490" y="14498"/>
                  </a:cubicBezTo>
                  <a:cubicBezTo>
                    <a:pt x="3267" y="15279"/>
                    <a:pt x="4178" y="15892"/>
                    <a:pt x="5188" y="16317"/>
                  </a:cubicBezTo>
                  <a:cubicBezTo>
                    <a:pt x="6237" y="16762"/>
                    <a:pt x="7348" y="16987"/>
                    <a:pt x="8493" y="16987"/>
                  </a:cubicBezTo>
                  <a:lnTo>
                    <a:pt x="17208" y="16987"/>
                  </a:lnTo>
                  <a:lnTo>
                    <a:pt x="17208" y="16557"/>
                  </a:lnTo>
                  <a:lnTo>
                    <a:pt x="8493" y="16557"/>
                  </a:lnTo>
                  <a:cubicBezTo>
                    <a:pt x="4050" y="16557"/>
                    <a:pt x="430" y="12938"/>
                    <a:pt x="430" y="8493"/>
                  </a:cubicBezTo>
                  <a:cubicBezTo>
                    <a:pt x="430" y="4046"/>
                    <a:pt x="4050" y="430"/>
                    <a:pt x="8493" y="430"/>
                  </a:cubicBezTo>
                  <a:lnTo>
                    <a:pt x="11126" y="430"/>
                  </a:lnTo>
                  <a:lnTo>
                    <a:pt x="111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75"/>
            <p:cNvSpPr/>
            <p:nvPr/>
          </p:nvSpPr>
          <p:spPr>
            <a:xfrm>
              <a:off x="3605683" y="3150583"/>
              <a:ext cx="360799" cy="325801"/>
            </a:xfrm>
            <a:custGeom>
              <a:avLst/>
              <a:gdLst/>
              <a:ahLst/>
              <a:cxnLst/>
              <a:rect l="l" t="t" r="r" b="b"/>
              <a:pathLst>
                <a:path w="9938" h="8974" extrusionOk="0">
                  <a:moveTo>
                    <a:pt x="4491" y="0"/>
                  </a:moveTo>
                  <a:cubicBezTo>
                    <a:pt x="3883" y="0"/>
                    <a:pt x="3295" y="116"/>
                    <a:pt x="2741" y="352"/>
                  </a:cubicBezTo>
                  <a:cubicBezTo>
                    <a:pt x="2207" y="576"/>
                    <a:pt x="1726" y="901"/>
                    <a:pt x="1316" y="1312"/>
                  </a:cubicBezTo>
                  <a:cubicBezTo>
                    <a:pt x="902" y="1726"/>
                    <a:pt x="581" y="2207"/>
                    <a:pt x="356" y="2741"/>
                  </a:cubicBezTo>
                  <a:cubicBezTo>
                    <a:pt x="120" y="3294"/>
                    <a:pt x="0" y="3883"/>
                    <a:pt x="0" y="4487"/>
                  </a:cubicBezTo>
                  <a:cubicBezTo>
                    <a:pt x="0" y="5094"/>
                    <a:pt x="120" y="5679"/>
                    <a:pt x="356" y="6233"/>
                  </a:cubicBezTo>
                  <a:cubicBezTo>
                    <a:pt x="581" y="6767"/>
                    <a:pt x="902" y="7247"/>
                    <a:pt x="1316" y="7661"/>
                  </a:cubicBezTo>
                  <a:cubicBezTo>
                    <a:pt x="1726" y="8071"/>
                    <a:pt x="2207" y="8396"/>
                    <a:pt x="2741" y="8621"/>
                  </a:cubicBezTo>
                  <a:cubicBezTo>
                    <a:pt x="3295" y="8857"/>
                    <a:pt x="3883" y="8973"/>
                    <a:pt x="4491" y="8973"/>
                  </a:cubicBezTo>
                  <a:lnTo>
                    <a:pt x="9938" y="8973"/>
                  </a:lnTo>
                  <a:lnTo>
                    <a:pt x="9938" y="8543"/>
                  </a:lnTo>
                  <a:lnTo>
                    <a:pt x="4491" y="8543"/>
                  </a:lnTo>
                  <a:cubicBezTo>
                    <a:pt x="2253" y="8543"/>
                    <a:pt x="429" y="6724"/>
                    <a:pt x="429" y="4487"/>
                  </a:cubicBezTo>
                  <a:cubicBezTo>
                    <a:pt x="429" y="2249"/>
                    <a:pt x="2253" y="429"/>
                    <a:pt x="4491" y="429"/>
                  </a:cubicBezTo>
                  <a:lnTo>
                    <a:pt x="5478" y="429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75"/>
            <p:cNvSpPr/>
            <p:nvPr/>
          </p:nvSpPr>
          <p:spPr>
            <a:xfrm>
              <a:off x="4769064" y="1538260"/>
              <a:ext cx="789634" cy="474071"/>
            </a:xfrm>
            <a:custGeom>
              <a:avLst/>
              <a:gdLst/>
              <a:ahLst/>
              <a:cxnLst/>
              <a:rect l="l" t="t" r="r" b="b"/>
              <a:pathLst>
                <a:path w="21750" h="13058" extrusionOk="0">
                  <a:moveTo>
                    <a:pt x="5521" y="0"/>
                  </a:moveTo>
                  <a:lnTo>
                    <a:pt x="5521" y="429"/>
                  </a:lnTo>
                  <a:lnTo>
                    <a:pt x="17116" y="429"/>
                  </a:lnTo>
                  <a:cubicBezTo>
                    <a:pt x="18757" y="429"/>
                    <a:pt x="19760" y="1162"/>
                    <a:pt x="20314" y="1773"/>
                  </a:cubicBezTo>
                  <a:cubicBezTo>
                    <a:pt x="21057" y="2597"/>
                    <a:pt x="21320" y="3565"/>
                    <a:pt x="21320" y="4196"/>
                  </a:cubicBezTo>
                  <a:cubicBezTo>
                    <a:pt x="21320" y="5784"/>
                    <a:pt x="20135" y="8017"/>
                    <a:pt x="17499" y="8017"/>
                  </a:cubicBezTo>
                  <a:lnTo>
                    <a:pt x="6323" y="8017"/>
                  </a:lnTo>
                  <a:cubicBezTo>
                    <a:pt x="4240" y="8017"/>
                    <a:pt x="2634" y="8486"/>
                    <a:pt x="1546" y="9411"/>
                  </a:cubicBezTo>
                  <a:cubicBezTo>
                    <a:pt x="1031" y="9849"/>
                    <a:pt x="636" y="10390"/>
                    <a:pt x="377" y="11017"/>
                  </a:cubicBezTo>
                  <a:cubicBezTo>
                    <a:pt x="129" y="11621"/>
                    <a:pt x="1" y="12306"/>
                    <a:pt x="1" y="13058"/>
                  </a:cubicBezTo>
                  <a:lnTo>
                    <a:pt x="431" y="13058"/>
                  </a:lnTo>
                  <a:cubicBezTo>
                    <a:pt x="431" y="10085"/>
                    <a:pt x="2521" y="8447"/>
                    <a:pt x="6323" y="8447"/>
                  </a:cubicBezTo>
                  <a:lnTo>
                    <a:pt x="17499" y="8447"/>
                  </a:lnTo>
                  <a:cubicBezTo>
                    <a:pt x="19218" y="8447"/>
                    <a:pt x="20232" y="7619"/>
                    <a:pt x="20778" y="6926"/>
                  </a:cubicBezTo>
                  <a:cubicBezTo>
                    <a:pt x="21100" y="6519"/>
                    <a:pt x="21347" y="6054"/>
                    <a:pt x="21518" y="5543"/>
                  </a:cubicBezTo>
                  <a:cubicBezTo>
                    <a:pt x="21672" y="5091"/>
                    <a:pt x="21750" y="4626"/>
                    <a:pt x="21750" y="4196"/>
                  </a:cubicBezTo>
                  <a:cubicBezTo>
                    <a:pt x="21750" y="3770"/>
                    <a:pt x="21657" y="3302"/>
                    <a:pt x="21475" y="2845"/>
                  </a:cubicBezTo>
                  <a:cubicBezTo>
                    <a:pt x="21282" y="2350"/>
                    <a:pt x="20987" y="1877"/>
                    <a:pt x="20631" y="1482"/>
                  </a:cubicBezTo>
                  <a:cubicBezTo>
                    <a:pt x="20023" y="809"/>
                    <a:pt x="18916" y="0"/>
                    <a:pt x="171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75"/>
            <p:cNvSpPr/>
            <p:nvPr/>
          </p:nvSpPr>
          <p:spPr>
            <a:xfrm>
              <a:off x="4939587" y="2160847"/>
              <a:ext cx="453123" cy="325801"/>
            </a:xfrm>
            <a:custGeom>
              <a:avLst/>
              <a:gdLst/>
              <a:ahLst/>
              <a:cxnLst/>
              <a:rect l="l" t="t" r="r" b="b"/>
              <a:pathLst>
                <a:path w="12481" h="8974" extrusionOk="0">
                  <a:moveTo>
                    <a:pt x="7994" y="1"/>
                  </a:moveTo>
                  <a:lnTo>
                    <a:pt x="7994" y="430"/>
                  </a:lnTo>
                  <a:cubicBezTo>
                    <a:pt x="10231" y="430"/>
                    <a:pt x="12051" y="2250"/>
                    <a:pt x="12051" y="4487"/>
                  </a:cubicBezTo>
                  <a:cubicBezTo>
                    <a:pt x="12051" y="6724"/>
                    <a:pt x="10231" y="8545"/>
                    <a:pt x="7994" y="8545"/>
                  </a:cubicBezTo>
                  <a:lnTo>
                    <a:pt x="0" y="8545"/>
                  </a:lnTo>
                  <a:lnTo>
                    <a:pt x="0" y="8974"/>
                  </a:lnTo>
                  <a:lnTo>
                    <a:pt x="7994" y="8974"/>
                  </a:lnTo>
                  <a:cubicBezTo>
                    <a:pt x="8598" y="8974"/>
                    <a:pt x="9186" y="8858"/>
                    <a:pt x="9740" y="8622"/>
                  </a:cubicBezTo>
                  <a:cubicBezTo>
                    <a:pt x="10274" y="8397"/>
                    <a:pt x="10755" y="8072"/>
                    <a:pt x="11164" y="7662"/>
                  </a:cubicBezTo>
                  <a:cubicBezTo>
                    <a:pt x="11579" y="7248"/>
                    <a:pt x="11904" y="6767"/>
                    <a:pt x="12129" y="6233"/>
                  </a:cubicBezTo>
                  <a:cubicBezTo>
                    <a:pt x="12361" y="5679"/>
                    <a:pt x="12481" y="5091"/>
                    <a:pt x="12481" y="4487"/>
                  </a:cubicBezTo>
                  <a:cubicBezTo>
                    <a:pt x="12481" y="3880"/>
                    <a:pt x="12361" y="3295"/>
                    <a:pt x="12129" y="2741"/>
                  </a:cubicBezTo>
                  <a:cubicBezTo>
                    <a:pt x="11904" y="2207"/>
                    <a:pt x="11579" y="1727"/>
                    <a:pt x="11164" y="1312"/>
                  </a:cubicBezTo>
                  <a:cubicBezTo>
                    <a:pt x="10755" y="903"/>
                    <a:pt x="10274" y="577"/>
                    <a:pt x="9740" y="353"/>
                  </a:cubicBezTo>
                  <a:cubicBezTo>
                    <a:pt x="9186" y="117"/>
                    <a:pt x="8598" y="1"/>
                    <a:pt x="799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75"/>
            <p:cNvSpPr/>
            <p:nvPr/>
          </p:nvSpPr>
          <p:spPr>
            <a:xfrm>
              <a:off x="4776543" y="2840252"/>
              <a:ext cx="513716" cy="325946"/>
            </a:xfrm>
            <a:custGeom>
              <a:avLst/>
              <a:gdLst/>
              <a:ahLst/>
              <a:cxnLst/>
              <a:rect l="l" t="t" r="r" b="b"/>
              <a:pathLst>
                <a:path w="14150" h="8978" extrusionOk="0">
                  <a:moveTo>
                    <a:pt x="4491" y="0"/>
                  </a:moveTo>
                  <a:cubicBezTo>
                    <a:pt x="3883" y="0"/>
                    <a:pt x="3295" y="120"/>
                    <a:pt x="2741" y="353"/>
                  </a:cubicBezTo>
                  <a:cubicBezTo>
                    <a:pt x="2207" y="581"/>
                    <a:pt x="1727" y="902"/>
                    <a:pt x="1317" y="1316"/>
                  </a:cubicBezTo>
                  <a:cubicBezTo>
                    <a:pt x="902" y="1727"/>
                    <a:pt x="581" y="2207"/>
                    <a:pt x="352" y="2741"/>
                  </a:cubicBezTo>
                  <a:cubicBezTo>
                    <a:pt x="120" y="3294"/>
                    <a:pt x="0" y="3883"/>
                    <a:pt x="0" y="4491"/>
                  </a:cubicBezTo>
                  <a:cubicBezTo>
                    <a:pt x="0" y="5095"/>
                    <a:pt x="120" y="5683"/>
                    <a:pt x="352" y="6237"/>
                  </a:cubicBezTo>
                  <a:cubicBezTo>
                    <a:pt x="581" y="6771"/>
                    <a:pt x="902" y="7251"/>
                    <a:pt x="1317" y="7661"/>
                  </a:cubicBezTo>
                  <a:cubicBezTo>
                    <a:pt x="1727" y="8075"/>
                    <a:pt x="2207" y="8397"/>
                    <a:pt x="2741" y="8625"/>
                  </a:cubicBezTo>
                  <a:cubicBezTo>
                    <a:pt x="3295" y="8858"/>
                    <a:pt x="3883" y="8977"/>
                    <a:pt x="4491" y="8977"/>
                  </a:cubicBezTo>
                  <a:lnTo>
                    <a:pt x="14149" y="8977"/>
                  </a:lnTo>
                  <a:lnTo>
                    <a:pt x="14149" y="8548"/>
                  </a:lnTo>
                  <a:lnTo>
                    <a:pt x="4491" y="8548"/>
                  </a:lnTo>
                  <a:cubicBezTo>
                    <a:pt x="2253" y="8548"/>
                    <a:pt x="430" y="6728"/>
                    <a:pt x="430" y="4491"/>
                  </a:cubicBezTo>
                  <a:cubicBezTo>
                    <a:pt x="430" y="2254"/>
                    <a:pt x="2253" y="430"/>
                    <a:pt x="4491" y="430"/>
                  </a:cubicBezTo>
                  <a:lnTo>
                    <a:pt x="44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75"/>
            <p:cNvSpPr/>
            <p:nvPr/>
          </p:nvSpPr>
          <p:spPr>
            <a:xfrm>
              <a:off x="4629073" y="1199938"/>
              <a:ext cx="690303" cy="2984235"/>
            </a:xfrm>
            <a:custGeom>
              <a:avLst/>
              <a:gdLst/>
              <a:ahLst/>
              <a:cxnLst/>
              <a:rect l="l" t="t" r="r" b="b"/>
              <a:pathLst>
                <a:path w="19014" h="82199" extrusionOk="0">
                  <a:moveTo>
                    <a:pt x="9506" y="0"/>
                  </a:moveTo>
                  <a:cubicBezTo>
                    <a:pt x="8223" y="0"/>
                    <a:pt x="6978" y="252"/>
                    <a:pt x="5808" y="748"/>
                  </a:cubicBezTo>
                  <a:cubicBezTo>
                    <a:pt x="4674" y="1228"/>
                    <a:pt x="3660" y="1913"/>
                    <a:pt x="2785" y="2784"/>
                  </a:cubicBezTo>
                  <a:cubicBezTo>
                    <a:pt x="1914" y="3659"/>
                    <a:pt x="1228" y="4674"/>
                    <a:pt x="749" y="5807"/>
                  </a:cubicBezTo>
                  <a:cubicBezTo>
                    <a:pt x="253" y="6981"/>
                    <a:pt x="1" y="8223"/>
                    <a:pt x="1" y="9509"/>
                  </a:cubicBezTo>
                  <a:lnTo>
                    <a:pt x="1" y="82199"/>
                  </a:lnTo>
                  <a:lnTo>
                    <a:pt x="431" y="82199"/>
                  </a:lnTo>
                  <a:lnTo>
                    <a:pt x="431" y="9509"/>
                  </a:lnTo>
                  <a:cubicBezTo>
                    <a:pt x="431" y="4503"/>
                    <a:pt x="4503" y="431"/>
                    <a:pt x="9506" y="431"/>
                  </a:cubicBezTo>
                  <a:cubicBezTo>
                    <a:pt x="14511" y="431"/>
                    <a:pt x="18583" y="4503"/>
                    <a:pt x="18583" y="9509"/>
                  </a:cubicBezTo>
                  <a:lnTo>
                    <a:pt x="19013" y="9509"/>
                  </a:lnTo>
                  <a:cubicBezTo>
                    <a:pt x="19013" y="8223"/>
                    <a:pt x="18761" y="6981"/>
                    <a:pt x="18266" y="5807"/>
                  </a:cubicBezTo>
                  <a:cubicBezTo>
                    <a:pt x="17786" y="4674"/>
                    <a:pt x="17101" y="3659"/>
                    <a:pt x="16226" y="2784"/>
                  </a:cubicBezTo>
                  <a:cubicBezTo>
                    <a:pt x="15354" y="1913"/>
                    <a:pt x="14337" y="1228"/>
                    <a:pt x="13206" y="748"/>
                  </a:cubicBezTo>
                  <a:cubicBezTo>
                    <a:pt x="12033" y="252"/>
                    <a:pt x="10791" y="0"/>
                    <a:pt x="950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75"/>
            <p:cNvSpPr/>
            <p:nvPr/>
          </p:nvSpPr>
          <p:spPr>
            <a:xfrm>
              <a:off x="4931563" y="2733843"/>
              <a:ext cx="840207" cy="432356"/>
            </a:xfrm>
            <a:custGeom>
              <a:avLst/>
              <a:gdLst/>
              <a:ahLst/>
              <a:cxnLst/>
              <a:rect l="l" t="t" r="r" b="b"/>
              <a:pathLst>
                <a:path w="23143" h="11909" extrusionOk="0">
                  <a:moveTo>
                    <a:pt x="22713" y="0"/>
                  </a:moveTo>
                  <a:cubicBezTo>
                    <a:pt x="22713" y="6330"/>
                    <a:pt x="17564" y="11479"/>
                    <a:pt x="11235" y="11479"/>
                  </a:cubicBezTo>
                  <a:lnTo>
                    <a:pt x="0" y="11479"/>
                  </a:lnTo>
                  <a:lnTo>
                    <a:pt x="0" y="11908"/>
                  </a:lnTo>
                  <a:lnTo>
                    <a:pt x="11235" y="11908"/>
                  </a:lnTo>
                  <a:cubicBezTo>
                    <a:pt x="12845" y="11908"/>
                    <a:pt x="14401" y="11591"/>
                    <a:pt x="15872" y="10972"/>
                  </a:cubicBezTo>
                  <a:cubicBezTo>
                    <a:pt x="16577" y="10674"/>
                    <a:pt x="17258" y="10306"/>
                    <a:pt x="17893" y="9872"/>
                  </a:cubicBezTo>
                  <a:cubicBezTo>
                    <a:pt x="18524" y="9446"/>
                    <a:pt x="19116" y="8959"/>
                    <a:pt x="19654" y="8421"/>
                  </a:cubicBezTo>
                  <a:cubicBezTo>
                    <a:pt x="20197" y="7883"/>
                    <a:pt x="20685" y="7290"/>
                    <a:pt x="21110" y="6659"/>
                  </a:cubicBezTo>
                  <a:cubicBezTo>
                    <a:pt x="21539" y="6021"/>
                    <a:pt x="21907" y="5339"/>
                    <a:pt x="22209" y="4634"/>
                  </a:cubicBezTo>
                  <a:cubicBezTo>
                    <a:pt x="22829" y="3167"/>
                    <a:pt x="23142" y="1607"/>
                    <a:pt x="231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75"/>
            <p:cNvSpPr/>
            <p:nvPr/>
          </p:nvSpPr>
          <p:spPr>
            <a:xfrm>
              <a:off x="4629073" y="2471034"/>
              <a:ext cx="509541" cy="181888"/>
            </a:xfrm>
            <a:custGeom>
              <a:avLst/>
              <a:gdLst/>
              <a:ahLst/>
              <a:cxnLst/>
              <a:rect l="l" t="t" r="r" b="b"/>
              <a:pathLst>
                <a:path w="14035" h="5010" extrusionOk="0">
                  <a:moveTo>
                    <a:pt x="5011" y="1"/>
                  </a:moveTo>
                  <a:cubicBezTo>
                    <a:pt x="4337" y="1"/>
                    <a:pt x="3679" y="132"/>
                    <a:pt x="3063" y="395"/>
                  </a:cubicBezTo>
                  <a:cubicBezTo>
                    <a:pt x="2463" y="647"/>
                    <a:pt x="1929" y="1007"/>
                    <a:pt x="1469" y="1468"/>
                  </a:cubicBezTo>
                  <a:cubicBezTo>
                    <a:pt x="1008" y="1928"/>
                    <a:pt x="648" y="2463"/>
                    <a:pt x="396" y="3058"/>
                  </a:cubicBezTo>
                  <a:cubicBezTo>
                    <a:pt x="133" y="3678"/>
                    <a:pt x="1" y="4336"/>
                    <a:pt x="1" y="5009"/>
                  </a:cubicBezTo>
                  <a:lnTo>
                    <a:pt x="431" y="5009"/>
                  </a:lnTo>
                  <a:cubicBezTo>
                    <a:pt x="431" y="2486"/>
                    <a:pt x="2486" y="430"/>
                    <a:pt x="5011" y="430"/>
                  </a:cubicBezTo>
                  <a:lnTo>
                    <a:pt x="14035" y="430"/>
                  </a:lnTo>
                  <a:lnTo>
                    <a:pt x="1403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75"/>
            <p:cNvSpPr/>
            <p:nvPr/>
          </p:nvSpPr>
          <p:spPr>
            <a:xfrm>
              <a:off x="4794550" y="3460733"/>
              <a:ext cx="399282" cy="316253"/>
            </a:xfrm>
            <a:custGeom>
              <a:avLst/>
              <a:gdLst/>
              <a:ahLst/>
              <a:cxnLst/>
              <a:rect l="l" t="t" r="r" b="b"/>
              <a:pathLst>
                <a:path w="10998" h="8711" extrusionOk="0">
                  <a:moveTo>
                    <a:pt x="6643" y="0"/>
                  </a:moveTo>
                  <a:lnTo>
                    <a:pt x="6643" y="430"/>
                  </a:lnTo>
                  <a:cubicBezTo>
                    <a:pt x="8807" y="430"/>
                    <a:pt x="10569" y="2192"/>
                    <a:pt x="10569" y="4356"/>
                  </a:cubicBezTo>
                  <a:cubicBezTo>
                    <a:pt x="10569" y="6520"/>
                    <a:pt x="8807" y="8281"/>
                    <a:pt x="6643" y="8281"/>
                  </a:cubicBezTo>
                  <a:lnTo>
                    <a:pt x="0" y="8281"/>
                  </a:lnTo>
                  <a:lnTo>
                    <a:pt x="0" y="8711"/>
                  </a:lnTo>
                  <a:lnTo>
                    <a:pt x="6643" y="8711"/>
                  </a:lnTo>
                  <a:cubicBezTo>
                    <a:pt x="7231" y="8711"/>
                    <a:pt x="7800" y="8594"/>
                    <a:pt x="8339" y="8367"/>
                  </a:cubicBezTo>
                  <a:cubicBezTo>
                    <a:pt x="8857" y="8149"/>
                    <a:pt x="9322" y="7836"/>
                    <a:pt x="9720" y="7433"/>
                  </a:cubicBezTo>
                  <a:cubicBezTo>
                    <a:pt x="10119" y="7034"/>
                    <a:pt x="10433" y="6570"/>
                    <a:pt x="10653" y="6051"/>
                  </a:cubicBezTo>
                  <a:cubicBezTo>
                    <a:pt x="10882" y="5514"/>
                    <a:pt x="10998" y="4944"/>
                    <a:pt x="10998" y="4356"/>
                  </a:cubicBezTo>
                  <a:cubicBezTo>
                    <a:pt x="10998" y="3768"/>
                    <a:pt x="10882" y="3198"/>
                    <a:pt x="10653" y="2660"/>
                  </a:cubicBezTo>
                  <a:cubicBezTo>
                    <a:pt x="10433" y="2142"/>
                    <a:pt x="10119" y="1677"/>
                    <a:pt x="9720" y="1278"/>
                  </a:cubicBezTo>
                  <a:cubicBezTo>
                    <a:pt x="9322" y="875"/>
                    <a:pt x="8857" y="562"/>
                    <a:pt x="8339" y="345"/>
                  </a:cubicBezTo>
                  <a:cubicBezTo>
                    <a:pt x="7800" y="116"/>
                    <a:pt x="7231" y="0"/>
                    <a:pt x="66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75"/>
            <p:cNvSpPr/>
            <p:nvPr/>
          </p:nvSpPr>
          <p:spPr>
            <a:xfrm>
              <a:off x="5242440" y="2190944"/>
              <a:ext cx="624773" cy="616749"/>
            </a:xfrm>
            <a:custGeom>
              <a:avLst/>
              <a:gdLst/>
              <a:ahLst/>
              <a:cxnLst/>
              <a:rect l="l" t="t" r="r" b="b"/>
              <a:pathLst>
                <a:path w="17209" h="16988" extrusionOk="0">
                  <a:moveTo>
                    <a:pt x="6083" y="0"/>
                  </a:moveTo>
                  <a:lnTo>
                    <a:pt x="6083" y="430"/>
                  </a:lnTo>
                  <a:lnTo>
                    <a:pt x="8715" y="430"/>
                  </a:lnTo>
                  <a:cubicBezTo>
                    <a:pt x="13162" y="430"/>
                    <a:pt x="16778" y="4046"/>
                    <a:pt x="16778" y="8493"/>
                  </a:cubicBezTo>
                  <a:cubicBezTo>
                    <a:pt x="16778" y="12938"/>
                    <a:pt x="13162" y="16557"/>
                    <a:pt x="8715" y="16557"/>
                  </a:cubicBezTo>
                  <a:lnTo>
                    <a:pt x="1" y="16557"/>
                  </a:lnTo>
                  <a:lnTo>
                    <a:pt x="1" y="16987"/>
                  </a:lnTo>
                  <a:lnTo>
                    <a:pt x="8715" y="16987"/>
                  </a:lnTo>
                  <a:cubicBezTo>
                    <a:pt x="9860" y="16987"/>
                    <a:pt x="10975" y="16762"/>
                    <a:pt x="12020" y="16317"/>
                  </a:cubicBezTo>
                  <a:cubicBezTo>
                    <a:pt x="13031" y="15892"/>
                    <a:pt x="13941" y="15279"/>
                    <a:pt x="14718" y="14498"/>
                  </a:cubicBezTo>
                  <a:cubicBezTo>
                    <a:pt x="15501" y="13719"/>
                    <a:pt x="16112" y="12810"/>
                    <a:pt x="16542" y="11800"/>
                  </a:cubicBezTo>
                  <a:cubicBezTo>
                    <a:pt x="16984" y="10750"/>
                    <a:pt x="17208" y="9640"/>
                    <a:pt x="17208" y="8493"/>
                  </a:cubicBezTo>
                  <a:cubicBezTo>
                    <a:pt x="17208" y="7348"/>
                    <a:pt x="16984" y="6233"/>
                    <a:pt x="16542" y="5187"/>
                  </a:cubicBezTo>
                  <a:cubicBezTo>
                    <a:pt x="16112" y="4177"/>
                    <a:pt x="15501" y="3267"/>
                    <a:pt x="14718" y="2489"/>
                  </a:cubicBezTo>
                  <a:cubicBezTo>
                    <a:pt x="13941" y="1707"/>
                    <a:pt x="13031" y="1096"/>
                    <a:pt x="12020" y="669"/>
                  </a:cubicBezTo>
                  <a:cubicBezTo>
                    <a:pt x="10975" y="224"/>
                    <a:pt x="986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75"/>
            <p:cNvSpPr/>
            <p:nvPr/>
          </p:nvSpPr>
          <p:spPr>
            <a:xfrm>
              <a:off x="4902883" y="2812406"/>
              <a:ext cx="71303" cy="71412"/>
            </a:xfrm>
            <a:custGeom>
              <a:avLst/>
              <a:gdLst/>
              <a:ahLst/>
              <a:cxnLst/>
              <a:rect l="l" t="t" r="r" b="b"/>
              <a:pathLst>
                <a:path w="1964" h="1967" extrusionOk="0">
                  <a:moveTo>
                    <a:pt x="980" y="1"/>
                  </a:moveTo>
                  <a:cubicBezTo>
                    <a:pt x="438" y="1"/>
                    <a:pt x="0" y="442"/>
                    <a:pt x="0" y="984"/>
                  </a:cubicBezTo>
                  <a:cubicBezTo>
                    <a:pt x="0" y="1526"/>
                    <a:pt x="438" y="1967"/>
                    <a:pt x="980" y="1967"/>
                  </a:cubicBezTo>
                  <a:cubicBezTo>
                    <a:pt x="1526" y="1967"/>
                    <a:pt x="1964" y="1526"/>
                    <a:pt x="1964" y="984"/>
                  </a:cubicBezTo>
                  <a:cubicBezTo>
                    <a:pt x="1964" y="442"/>
                    <a:pt x="1526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75"/>
            <p:cNvSpPr/>
            <p:nvPr/>
          </p:nvSpPr>
          <p:spPr>
            <a:xfrm>
              <a:off x="5429662" y="2163098"/>
              <a:ext cx="71412" cy="71303"/>
            </a:xfrm>
            <a:custGeom>
              <a:avLst/>
              <a:gdLst/>
              <a:ahLst/>
              <a:cxnLst/>
              <a:rect l="l" t="t" r="r" b="b"/>
              <a:pathLst>
                <a:path w="1967" h="1964" extrusionOk="0">
                  <a:moveTo>
                    <a:pt x="983" y="1"/>
                  </a:moveTo>
                  <a:cubicBezTo>
                    <a:pt x="441" y="1"/>
                    <a:pt x="0" y="437"/>
                    <a:pt x="0" y="984"/>
                  </a:cubicBezTo>
                  <a:cubicBezTo>
                    <a:pt x="0" y="1525"/>
                    <a:pt x="441" y="1963"/>
                    <a:pt x="983" y="1963"/>
                  </a:cubicBezTo>
                  <a:cubicBezTo>
                    <a:pt x="1525" y="1963"/>
                    <a:pt x="1966" y="1525"/>
                    <a:pt x="1966" y="984"/>
                  </a:cubicBezTo>
                  <a:cubicBezTo>
                    <a:pt x="1966" y="437"/>
                    <a:pt x="1525" y="1"/>
                    <a:pt x="9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75"/>
            <p:cNvSpPr/>
            <p:nvPr/>
          </p:nvSpPr>
          <p:spPr>
            <a:xfrm>
              <a:off x="5195353" y="2132893"/>
              <a:ext cx="71448" cy="71412"/>
            </a:xfrm>
            <a:custGeom>
              <a:avLst/>
              <a:gdLst/>
              <a:ahLst/>
              <a:cxnLst/>
              <a:rect l="l" t="t" r="r" b="b"/>
              <a:pathLst>
                <a:path w="1968" h="1967" extrusionOk="0">
                  <a:moveTo>
                    <a:pt x="984" y="0"/>
                  </a:moveTo>
                  <a:cubicBezTo>
                    <a:pt x="442" y="0"/>
                    <a:pt x="1" y="442"/>
                    <a:pt x="1" y="983"/>
                  </a:cubicBezTo>
                  <a:cubicBezTo>
                    <a:pt x="1" y="1525"/>
                    <a:pt x="442" y="1966"/>
                    <a:pt x="984" y="1966"/>
                  </a:cubicBezTo>
                  <a:cubicBezTo>
                    <a:pt x="1526" y="1966"/>
                    <a:pt x="1968" y="1525"/>
                    <a:pt x="1968" y="983"/>
                  </a:cubicBezTo>
                  <a:cubicBezTo>
                    <a:pt x="1968" y="442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75"/>
            <p:cNvSpPr/>
            <p:nvPr/>
          </p:nvSpPr>
          <p:spPr>
            <a:xfrm>
              <a:off x="5218842" y="2764194"/>
              <a:ext cx="71412" cy="71303"/>
            </a:xfrm>
            <a:custGeom>
              <a:avLst/>
              <a:gdLst/>
              <a:ahLst/>
              <a:cxnLst/>
              <a:rect l="l" t="t" r="r" b="b"/>
              <a:pathLst>
                <a:path w="1967" h="1964" extrusionOk="0">
                  <a:moveTo>
                    <a:pt x="983" y="0"/>
                  </a:moveTo>
                  <a:cubicBezTo>
                    <a:pt x="442" y="0"/>
                    <a:pt x="0" y="438"/>
                    <a:pt x="0" y="981"/>
                  </a:cubicBezTo>
                  <a:cubicBezTo>
                    <a:pt x="0" y="1522"/>
                    <a:pt x="442" y="1964"/>
                    <a:pt x="983" y="1964"/>
                  </a:cubicBezTo>
                  <a:cubicBezTo>
                    <a:pt x="1525" y="1964"/>
                    <a:pt x="1966" y="1522"/>
                    <a:pt x="1966" y="981"/>
                  </a:cubicBezTo>
                  <a:cubicBezTo>
                    <a:pt x="1966" y="438"/>
                    <a:pt x="1525" y="0"/>
                    <a:pt x="9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75"/>
            <p:cNvSpPr/>
            <p:nvPr/>
          </p:nvSpPr>
          <p:spPr>
            <a:xfrm>
              <a:off x="4741255" y="1975186"/>
              <a:ext cx="71303" cy="71412"/>
            </a:xfrm>
            <a:custGeom>
              <a:avLst/>
              <a:gdLst/>
              <a:ahLst/>
              <a:cxnLst/>
              <a:rect l="l" t="t" r="r" b="b"/>
              <a:pathLst>
                <a:path w="1964" h="1967" extrusionOk="0">
                  <a:moveTo>
                    <a:pt x="980" y="1"/>
                  </a:moveTo>
                  <a:cubicBezTo>
                    <a:pt x="438" y="1"/>
                    <a:pt x="0" y="442"/>
                    <a:pt x="0" y="984"/>
                  </a:cubicBezTo>
                  <a:cubicBezTo>
                    <a:pt x="0" y="1525"/>
                    <a:pt x="438" y="1967"/>
                    <a:pt x="980" y="1967"/>
                  </a:cubicBezTo>
                  <a:cubicBezTo>
                    <a:pt x="1526" y="1967"/>
                    <a:pt x="1963" y="1525"/>
                    <a:pt x="1963" y="984"/>
                  </a:cubicBezTo>
                  <a:cubicBezTo>
                    <a:pt x="1963" y="442"/>
                    <a:pt x="1526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75"/>
            <p:cNvSpPr/>
            <p:nvPr/>
          </p:nvSpPr>
          <p:spPr>
            <a:xfrm>
              <a:off x="4601264" y="4148560"/>
              <a:ext cx="71303" cy="71303"/>
            </a:xfrm>
            <a:custGeom>
              <a:avLst/>
              <a:gdLst/>
              <a:ahLst/>
              <a:cxnLst/>
              <a:rect l="l" t="t" r="r" b="b"/>
              <a:pathLst>
                <a:path w="1964" h="1964" extrusionOk="0">
                  <a:moveTo>
                    <a:pt x="984" y="0"/>
                  </a:moveTo>
                  <a:cubicBezTo>
                    <a:pt x="438" y="0"/>
                    <a:pt x="0" y="438"/>
                    <a:pt x="0" y="980"/>
                  </a:cubicBezTo>
                  <a:cubicBezTo>
                    <a:pt x="0" y="1522"/>
                    <a:pt x="438" y="1964"/>
                    <a:pt x="984" y="1964"/>
                  </a:cubicBezTo>
                  <a:cubicBezTo>
                    <a:pt x="1526" y="1964"/>
                    <a:pt x="1964" y="1522"/>
                    <a:pt x="1964" y="980"/>
                  </a:cubicBezTo>
                  <a:cubicBezTo>
                    <a:pt x="1964" y="438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75"/>
            <p:cNvSpPr/>
            <p:nvPr/>
          </p:nvSpPr>
          <p:spPr>
            <a:xfrm>
              <a:off x="4938425" y="1510414"/>
              <a:ext cx="71448" cy="71412"/>
            </a:xfrm>
            <a:custGeom>
              <a:avLst/>
              <a:gdLst/>
              <a:ahLst/>
              <a:cxnLst/>
              <a:rect l="l" t="t" r="r" b="b"/>
              <a:pathLst>
                <a:path w="1968" h="1967" extrusionOk="0">
                  <a:moveTo>
                    <a:pt x="985" y="1"/>
                  </a:moveTo>
                  <a:cubicBezTo>
                    <a:pt x="442" y="1"/>
                    <a:pt x="1" y="442"/>
                    <a:pt x="1" y="984"/>
                  </a:cubicBezTo>
                  <a:cubicBezTo>
                    <a:pt x="1" y="1525"/>
                    <a:pt x="442" y="1967"/>
                    <a:pt x="985" y="1967"/>
                  </a:cubicBezTo>
                  <a:cubicBezTo>
                    <a:pt x="1526" y="1967"/>
                    <a:pt x="1968" y="1525"/>
                    <a:pt x="1968" y="984"/>
                  </a:cubicBezTo>
                  <a:cubicBezTo>
                    <a:pt x="1968" y="442"/>
                    <a:pt x="1526" y="1"/>
                    <a:pt x="9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75"/>
            <p:cNvSpPr/>
            <p:nvPr/>
          </p:nvSpPr>
          <p:spPr>
            <a:xfrm>
              <a:off x="4758826" y="3733417"/>
              <a:ext cx="71448" cy="71412"/>
            </a:xfrm>
            <a:custGeom>
              <a:avLst/>
              <a:gdLst/>
              <a:ahLst/>
              <a:cxnLst/>
              <a:rect l="l" t="t" r="r" b="b"/>
              <a:pathLst>
                <a:path w="1968" h="1967" extrusionOk="0">
                  <a:moveTo>
                    <a:pt x="984" y="0"/>
                  </a:moveTo>
                  <a:cubicBezTo>
                    <a:pt x="442" y="0"/>
                    <a:pt x="0" y="441"/>
                    <a:pt x="0" y="983"/>
                  </a:cubicBezTo>
                  <a:cubicBezTo>
                    <a:pt x="0" y="1525"/>
                    <a:pt x="442" y="1966"/>
                    <a:pt x="984" y="1966"/>
                  </a:cubicBezTo>
                  <a:cubicBezTo>
                    <a:pt x="1526" y="1966"/>
                    <a:pt x="1967" y="1525"/>
                    <a:pt x="1967" y="983"/>
                  </a:cubicBezTo>
                  <a:cubicBezTo>
                    <a:pt x="1967" y="441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75"/>
            <p:cNvSpPr/>
            <p:nvPr/>
          </p:nvSpPr>
          <p:spPr>
            <a:xfrm>
              <a:off x="5001559" y="3432888"/>
              <a:ext cx="71412" cy="71303"/>
            </a:xfrm>
            <a:custGeom>
              <a:avLst/>
              <a:gdLst/>
              <a:ahLst/>
              <a:cxnLst/>
              <a:rect l="l" t="t" r="r" b="b"/>
              <a:pathLst>
                <a:path w="1967" h="1964" extrusionOk="0">
                  <a:moveTo>
                    <a:pt x="983" y="1"/>
                  </a:moveTo>
                  <a:cubicBezTo>
                    <a:pt x="441" y="1"/>
                    <a:pt x="0" y="442"/>
                    <a:pt x="0" y="985"/>
                  </a:cubicBezTo>
                  <a:cubicBezTo>
                    <a:pt x="0" y="1526"/>
                    <a:pt x="441" y="1964"/>
                    <a:pt x="983" y="1964"/>
                  </a:cubicBezTo>
                  <a:cubicBezTo>
                    <a:pt x="1526" y="1964"/>
                    <a:pt x="1967" y="1526"/>
                    <a:pt x="1967" y="985"/>
                  </a:cubicBezTo>
                  <a:cubicBezTo>
                    <a:pt x="1967" y="442"/>
                    <a:pt x="1526" y="1"/>
                    <a:pt x="9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75"/>
            <p:cNvSpPr/>
            <p:nvPr/>
          </p:nvSpPr>
          <p:spPr>
            <a:xfrm>
              <a:off x="4169820" y="2812406"/>
              <a:ext cx="71412" cy="71412"/>
            </a:xfrm>
            <a:custGeom>
              <a:avLst/>
              <a:gdLst/>
              <a:ahLst/>
              <a:cxnLst/>
              <a:rect l="l" t="t" r="r" b="b"/>
              <a:pathLst>
                <a:path w="1967" h="1967" extrusionOk="0">
                  <a:moveTo>
                    <a:pt x="983" y="1"/>
                  </a:moveTo>
                  <a:cubicBezTo>
                    <a:pt x="442" y="1"/>
                    <a:pt x="0" y="442"/>
                    <a:pt x="0" y="984"/>
                  </a:cubicBezTo>
                  <a:cubicBezTo>
                    <a:pt x="0" y="1526"/>
                    <a:pt x="442" y="1967"/>
                    <a:pt x="983" y="1967"/>
                  </a:cubicBezTo>
                  <a:cubicBezTo>
                    <a:pt x="1525" y="1967"/>
                    <a:pt x="1966" y="1526"/>
                    <a:pt x="1966" y="984"/>
                  </a:cubicBezTo>
                  <a:cubicBezTo>
                    <a:pt x="1966" y="442"/>
                    <a:pt x="1525" y="1"/>
                    <a:pt x="9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75"/>
            <p:cNvSpPr/>
            <p:nvPr/>
          </p:nvSpPr>
          <p:spPr>
            <a:xfrm>
              <a:off x="3930718" y="3432888"/>
              <a:ext cx="71448" cy="71448"/>
            </a:xfrm>
            <a:custGeom>
              <a:avLst/>
              <a:gdLst/>
              <a:ahLst/>
              <a:cxnLst/>
              <a:rect l="l" t="t" r="r" b="b"/>
              <a:pathLst>
                <a:path w="1968" h="1968" extrusionOk="0">
                  <a:moveTo>
                    <a:pt x="985" y="1"/>
                  </a:moveTo>
                  <a:cubicBezTo>
                    <a:pt x="442" y="1"/>
                    <a:pt x="1" y="442"/>
                    <a:pt x="1" y="985"/>
                  </a:cubicBezTo>
                  <a:cubicBezTo>
                    <a:pt x="1" y="1526"/>
                    <a:pt x="442" y="1968"/>
                    <a:pt x="985" y="1968"/>
                  </a:cubicBezTo>
                  <a:cubicBezTo>
                    <a:pt x="1527" y="1968"/>
                    <a:pt x="1968" y="1526"/>
                    <a:pt x="1968" y="985"/>
                  </a:cubicBezTo>
                  <a:cubicBezTo>
                    <a:pt x="1968" y="442"/>
                    <a:pt x="1527" y="1"/>
                    <a:pt x="9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75"/>
            <p:cNvSpPr/>
            <p:nvPr/>
          </p:nvSpPr>
          <p:spPr>
            <a:xfrm>
              <a:off x="4406054" y="3576255"/>
              <a:ext cx="71448" cy="71448"/>
            </a:xfrm>
            <a:custGeom>
              <a:avLst/>
              <a:gdLst/>
              <a:ahLst/>
              <a:cxnLst/>
              <a:rect l="l" t="t" r="r" b="b"/>
              <a:pathLst>
                <a:path w="1968" h="1968" extrusionOk="0">
                  <a:moveTo>
                    <a:pt x="984" y="0"/>
                  </a:moveTo>
                  <a:cubicBezTo>
                    <a:pt x="442" y="0"/>
                    <a:pt x="1" y="442"/>
                    <a:pt x="1" y="984"/>
                  </a:cubicBezTo>
                  <a:cubicBezTo>
                    <a:pt x="1" y="1526"/>
                    <a:pt x="442" y="1967"/>
                    <a:pt x="984" y="1967"/>
                  </a:cubicBezTo>
                  <a:cubicBezTo>
                    <a:pt x="1526" y="1967"/>
                    <a:pt x="1968" y="1526"/>
                    <a:pt x="1968" y="984"/>
                  </a:cubicBezTo>
                  <a:cubicBezTo>
                    <a:pt x="1968" y="442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75"/>
            <p:cNvSpPr/>
            <p:nvPr/>
          </p:nvSpPr>
          <p:spPr>
            <a:xfrm>
              <a:off x="3865806" y="2764194"/>
              <a:ext cx="71448" cy="71303"/>
            </a:xfrm>
            <a:custGeom>
              <a:avLst/>
              <a:gdLst/>
              <a:ahLst/>
              <a:cxnLst/>
              <a:rect l="l" t="t" r="r" b="b"/>
              <a:pathLst>
                <a:path w="1968" h="1964" extrusionOk="0">
                  <a:moveTo>
                    <a:pt x="984" y="0"/>
                  </a:moveTo>
                  <a:cubicBezTo>
                    <a:pt x="442" y="0"/>
                    <a:pt x="0" y="438"/>
                    <a:pt x="0" y="981"/>
                  </a:cubicBezTo>
                  <a:cubicBezTo>
                    <a:pt x="0" y="1522"/>
                    <a:pt x="442" y="1964"/>
                    <a:pt x="984" y="1964"/>
                  </a:cubicBezTo>
                  <a:cubicBezTo>
                    <a:pt x="1526" y="1964"/>
                    <a:pt x="1967" y="1522"/>
                    <a:pt x="1967" y="981"/>
                  </a:cubicBezTo>
                  <a:cubicBezTo>
                    <a:pt x="1967" y="438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75"/>
            <p:cNvSpPr/>
            <p:nvPr/>
          </p:nvSpPr>
          <p:spPr>
            <a:xfrm>
              <a:off x="3639664" y="2163098"/>
              <a:ext cx="71303" cy="71303"/>
            </a:xfrm>
            <a:custGeom>
              <a:avLst/>
              <a:gdLst/>
              <a:ahLst/>
              <a:cxnLst/>
              <a:rect l="l" t="t" r="r" b="b"/>
              <a:pathLst>
                <a:path w="1964" h="1964" extrusionOk="0">
                  <a:moveTo>
                    <a:pt x="984" y="1"/>
                  </a:moveTo>
                  <a:cubicBezTo>
                    <a:pt x="438" y="1"/>
                    <a:pt x="1" y="437"/>
                    <a:pt x="1" y="984"/>
                  </a:cubicBezTo>
                  <a:cubicBezTo>
                    <a:pt x="1" y="1525"/>
                    <a:pt x="438" y="1963"/>
                    <a:pt x="984" y="1963"/>
                  </a:cubicBezTo>
                  <a:cubicBezTo>
                    <a:pt x="1526" y="1963"/>
                    <a:pt x="1964" y="1525"/>
                    <a:pt x="1964" y="984"/>
                  </a:cubicBezTo>
                  <a:cubicBezTo>
                    <a:pt x="1964" y="437"/>
                    <a:pt x="1526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75"/>
            <p:cNvSpPr/>
            <p:nvPr/>
          </p:nvSpPr>
          <p:spPr>
            <a:xfrm>
              <a:off x="4471403" y="3888256"/>
              <a:ext cx="71303" cy="71448"/>
            </a:xfrm>
            <a:custGeom>
              <a:avLst/>
              <a:gdLst/>
              <a:ahLst/>
              <a:cxnLst/>
              <a:rect l="l" t="t" r="r" b="b"/>
              <a:pathLst>
                <a:path w="1964" h="1968" extrusionOk="0">
                  <a:moveTo>
                    <a:pt x="984" y="1"/>
                  </a:moveTo>
                  <a:cubicBezTo>
                    <a:pt x="442" y="1"/>
                    <a:pt x="0" y="442"/>
                    <a:pt x="0" y="984"/>
                  </a:cubicBezTo>
                  <a:cubicBezTo>
                    <a:pt x="0" y="1526"/>
                    <a:pt x="442" y="1967"/>
                    <a:pt x="984" y="1967"/>
                  </a:cubicBezTo>
                  <a:cubicBezTo>
                    <a:pt x="1526" y="1967"/>
                    <a:pt x="1964" y="1526"/>
                    <a:pt x="1964" y="984"/>
                  </a:cubicBezTo>
                  <a:cubicBezTo>
                    <a:pt x="1964" y="442"/>
                    <a:pt x="1526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75"/>
            <p:cNvSpPr/>
            <p:nvPr/>
          </p:nvSpPr>
          <p:spPr>
            <a:xfrm>
              <a:off x="3865806" y="2127375"/>
              <a:ext cx="71448" cy="71448"/>
            </a:xfrm>
            <a:custGeom>
              <a:avLst/>
              <a:gdLst/>
              <a:ahLst/>
              <a:cxnLst/>
              <a:rect l="l" t="t" r="r" b="b"/>
              <a:pathLst>
                <a:path w="1968" h="1968" extrusionOk="0">
                  <a:moveTo>
                    <a:pt x="984" y="1"/>
                  </a:moveTo>
                  <a:cubicBezTo>
                    <a:pt x="442" y="1"/>
                    <a:pt x="0" y="442"/>
                    <a:pt x="0" y="985"/>
                  </a:cubicBezTo>
                  <a:cubicBezTo>
                    <a:pt x="0" y="1526"/>
                    <a:pt x="442" y="1968"/>
                    <a:pt x="984" y="1968"/>
                  </a:cubicBezTo>
                  <a:cubicBezTo>
                    <a:pt x="1526" y="1968"/>
                    <a:pt x="1967" y="1526"/>
                    <a:pt x="1967" y="985"/>
                  </a:cubicBezTo>
                  <a:cubicBezTo>
                    <a:pt x="1967" y="442"/>
                    <a:pt x="1526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75"/>
            <p:cNvSpPr/>
            <p:nvPr/>
          </p:nvSpPr>
          <p:spPr>
            <a:xfrm>
              <a:off x="4113004" y="2151009"/>
              <a:ext cx="71303" cy="71303"/>
            </a:xfrm>
            <a:custGeom>
              <a:avLst/>
              <a:gdLst/>
              <a:ahLst/>
              <a:cxnLst/>
              <a:rect l="l" t="t" r="r" b="b"/>
              <a:pathLst>
                <a:path w="1964" h="1964" extrusionOk="0">
                  <a:moveTo>
                    <a:pt x="981" y="0"/>
                  </a:moveTo>
                  <a:cubicBezTo>
                    <a:pt x="438" y="0"/>
                    <a:pt x="1" y="438"/>
                    <a:pt x="1" y="980"/>
                  </a:cubicBezTo>
                  <a:cubicBezTo>
                    <a:pt x="1" y="1526"/>
                    <a:pt x="438" y="1963"/>
                    <a:pt x="981" y="1963"/>
                  </a:cubicBezTo>
                  <a:cubicBezTo>
                    <a:pt x="1526" y="1963"/>
                    <a:pt x="1964" y="1526"/>
                    <a:pt x="1964" y="980"/>
                  </a:cubicBezTo>
                  <a:cubicBezTo>
                    <a:pt x="1964" y="438"/>
                    <a:pt x="1526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75"/>
            <p:cNvSpPr/>
            <p:nvPr/>
          </p:nvSpPr>
          <p:spPr>
            <a:xfrm>
              <a:off x="4134097" y="1510414"/>
              <a:ext cx="71448" cy="71412"/>
            </a:xfrm>
            <a:custGeom>
              <a:avLst/>
              <a:gdLst/>
              <a:ahLst/>
              <a:cxnLst/>
              <a:rect l="l" t="t" r="r" b="b"/>
              <a:pathLst>
                <a:path w="1968" h="1967" extrusionOk="0">
                  <a:moveTo>
                    <a:pt x="984" y="1"/>
                  </a:moveTo>
                  <a:cubicBezTo>
                    <a:pt x="442" y="1"/>
                    <a:pt x="0" y="442"/>
                    <a:pt x="0" y="984"/>
                  </a:cubicBezTo>
                  <a:cubicBezTo>
                    <a:pt x="0" y="1525"/>
                    <a:pt x="442" y="1967"/>
                    <a:pt x="984" y="1967"/>
                  </a:cubicBezTo>
                  <a:cubicBezTo>
                    <a:pt x="1526" y="1967"/>
                    <a:pt x="1967" y="1525"/>
                    <a:pt x="1967" y="984"/>
                  </a:cubicBezTo>
                  <a:cubicBezTo>
                    <a:pt x="1967" y="442"/>
                    <a:pt x="1526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75"/>
            <p:cNvSpPr/>
            <p:nvPr/>
          </p:nvSpPr>
          <p:spPr>
            <a:xfrm>
              <a:off x="3372208" y="2718958"/>
              <a:ext cx="15647" cy="17862"/>
            </a:xfrm>
            <a:custGeom>
              <a:avLst/>
              <a:gdLst/>
              <a:ahLst/>
              <a:cxnLst/>
              <a:rect l="l" t="t" r="r" b="b"/>
              <a:pathLst>
                <a:path w="431" h="492" extrusionOk="0">
                  <a:moveTo>
                    <a:pt x="1" y="0"/>
                  </a:moveTo>
                  <a:lnTo>
                    <a:pt x="1" y="492"/>
                  </a:lnTo>
                  <a:lnTo>
                    <a:pt x="430" y="492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75"/>
            <p:cNvSpPr/>
            <p:nvPr/>
          </p:nvSpPr>
          <p:spPr>
            <a:xfrm>
              <a:off x="5763265" y="2721354"/>
              <a:ext cx="1343" cy="12525"/>
            </a:xfrm>
            <a:custGeom>
              <a:avLst/>
              <a:gdLst/>
              <a:ahLst/>
              <a:cxnLst/>
              <a:rect l="l" t="t" r="r" b="b"/>
              <a:pathLst>
                <a:path w="37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6" y="34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799" name="Google Shape;799;p75"/>
          <p:cNvCxnSpPr>
            <a:stCxn id="754" idx="2"/>
            <a:endCxn id="747" idx="3"/>
          </p:cNvCxnSpPr>
          <p:nvPr/>
        </p:nvCxnSpPr>
        <p:spPr>
          <a:xfrm flipH="1" flipV="1">
            <a:off x="2975380" y="1394125"/>
            <a:ext cx="1186815" cy="1327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0" name="Google Shape;800;p75"/>
          <p:cNvCxnSpPr>
            <a:stCxn id="745" idx="2"/>
            <a:endCxn id="753" idx="3"/>
          </p:cNvCxnSpPr>
          <p:nvPr/>
        </p:nvCxnSpPr>
        <p:spPr>
          <a:xfrm flipH="1">
            <a:off x="2975743" y="2469515"/>
            <a:ext cx="978535" cy="32575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1" name="Google Shape;801;p75"/>
          <p:cNvCxnSpPr>
            <a:stCxn id="744" idx="6"/>
            <a:endCxn id="749" idx="1"/>
          </p:cNvCxnSpPr>
          <p:nvPr/>
        </p:nvCxnSpPr>
        <p:spPr>
          <a:xfrm flipV="1">
            <a:off x="4973024" y="1400475"/>
            <a:ext cx="1247775" cy="12636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2" name="Google Shape;802;p75"/>
          <p:cNvCxnSpPr>
            <a:stCxn id="743" idx="6"/>
            <a:endCxn id="750" idx="1"/>
          </p:cNvCxnSpPr>
          <p:nvPr/>
        </p:nvCxnSpPr>
        <p:spPr>
          <a:xfrm>
            <a:off x="5188790" y="2469515"/>
            <a:ext cx="1021715" cy="3562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3" name="Google Shape;803;p75"/>
          <p:cNvSpPr txBox="1"/>
          <p:nvPr>
            <p:ph type="ctrTitle"/>
          </p:nvPr>
        </p:nvSpPr>
        <p:spPr>
          <a:xfrm>
            <a:off x="3034030" y="339725"/>
            <a:ext cx="3176270" cy="304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MATERIALS 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/>
          <p:nvPr/>
        </p:nvSpPr>
        <p:spPr>
          <a:xfrm>
            <a:off x="4518927" y="3410677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3" name="Google Shape;743;p75"/>
          <p:cNvSpPr/>
          <p:nvPr/>
        </p:nvSpPr>
        <p:spPr>
          <a:xfrm>
            <a:off x="4980890" y="2365565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4" name="Google Shape;744;p75"/>
          <p:cNvSpPr/>
          <p:nvPr/>
        </p:nvSpPr>
        <p:spPr>
          <a:xfrm>
            <a:off x="4765759" y="1422255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5" name="Google Shape;745;p75"/>
          <p:cNvSpPr/>
          <p:nvPr/>
        </p:nvSpPr>
        <p:spPr>
          <a:xfrm>
            <a:off x="3954278" y="2365565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7" name="Google Shape;747;p75"/>
          <p:cNvSpPr txBox="1"/>
          <p:nvPr/>
        </p:nvSpPr>
        <p:spPr>
          <a:xfrm>
            <a:off x="145415" y="339725"/>
            <a:ext cx="2830195" cy="167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</a:bodyPr>
          <a:lstStyle/>
          <a:p>
            <a:pPr marL="520700" indent="-514350">
              <a:buAutoNum type="arabicPeriod"/>
            </a:pPr>
            <a:endParaRPr lang="en-US" sz="1600">
              <a:latin typeface="+mj-lt"/>
              <a:cs typeface="+mj-lt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Chia dữ liệu: 80% huấn luyện, 10% validation, 10% kiểm tra.</a:t>
            </a:r>
            <a:endParaRPr 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Tăng cường dữ liệu: Sử dụng Albumentations với các phép biến đổi như lật ngang, lật dọc, điều chỉnh màu sắc (Color Jitter).</a:t>
            </a:r>
            <a:endParaRPr 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Barlow Semi Condensed" panose="00000706000000000000"/>
              <a:cs typeface="+mj-lt"/>
              <a:sym typeface="+mn-ea"/>
            </a:endParaRPr>
          </a:p>
        </p:txBody>
      </p:sp>
      <p:sp>
        <p:nvSpPr>
          <p:cNvPr id="749" name="Google Shape;749;p75"/>
          <p:cNvSpPr txBox="1"/>
          <p:nvPr/>
        </p:nvSpPr>
        <p:spPr>
          <a:xfrm>
            <a:off x="6210300" y="1013460"/>
            <a:ext cx="2844800" cy="94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Kích thước ảnh: 352x352x3.</a:t>
            </a:r>
            <a:endParaRPr 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Learning rate: 1e-4.</a:t>
            </a:r>
            <a:endParaRPr 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Optimizer: AdamW.</a:t>
            </a:r>
            <a:endParaRPr 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Loss function: Dice Loss.</a:t>
            </a:r>
            <a:endParaRPr 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Số epoch: 500.</a:t>
            </a:r>
            <a:endParaRPr 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Batch size: 4.</a:t>
            </a:r>
            <a:endParaRPr 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Barlow Semi Condensed SemiBold" panose="00000706000000000000"/>
              <a:cs typeface="+mj-lt"/>
              <a:sym typeface="+mn-ea"/>
            </a:endParaRPr>
          </a:p>
        </p:txBody>
      </p:sp>
      <p:sp>
        <p:nvSpPr>
          <p:cNvPr id="750" name="Google Shape;750;p75"/>
          <p:cNvSpPr txBox="1"/>
          <p:nvPr/>
        </p:nvSpPr>
        <p:spPr>
          <a:xfrm>
            <a:off x="6210300" y="2534285"/>
            <a:ext cx="284480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Chỉ số: Dice Similarity Coefficient (DSC) và Mean Intersection over Union (mIOU</a:t>
            </a:r>
            <a:endParaRPr 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Barlow Semi Condensed SemiBold" panose="00000706000000000000"/>
              <a:cs typeface="+mj-lt"/>
              <a:sym typeface="+mn-ea"/>
            </a:endParaRPr>
          </a:p>
        </p:txBody>
      </p:sp>
      <p:sp>
        <p:nvSpPr>
          <p:cNvPr id="753" name="Google Shape;753;p75"/>
          <p:cNvSpPr txBox="1"/>
          <p:nvPr/>
        </p:nvSpPr>
        <p:spPr>
          <a:xfrm>
            <a:off x="145415" y="3546475"/>
            <a:ext cx="3004820" cy="8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Encoder: Tích hợp CBAM sau mỗi khối tích chập và trước bước downsampling để tinh chỉnh đặc trưng.</a:t>
            </a:r>
            <a:endParaRPr lang="en-US" sz="120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Bottleneck: Sử dụng Residual Blocks để duy trì dòng gradient.</a:t>
            </a:r>
            <a:endParaRPr lang="en-US" sz="120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Decoder: Áp dụng CBAM sau mỗi bước upsampling và skip connection để tập trung vào đặc trưng quan trọng.</a:t>
            </a:r>
            <a:endParaRPr lang="en-US" sz="120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Đầu ra: Lớp tích chập 1x1 tạo mặt nạ phân đoạn nhị phân.</a:t>
            </a:r>
            <a:endParaRPr lang="en-US" sz="1200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ea typeface="Barlow Semi Condensed SemiBold" panose="00000706000000000000"/>
              <a:cs typeface="+mj-lt"/>
              <a:sym typeface="+mn-ea"/>
            </a:endParaRPr>
          </a:p>
        </p:txBody>
      </p:sp>
      <p:sp>
        <p:nvSpPr>
          <p:cNvPr id="754" name="Google Shape;754;p75"/>
          <p:cNvSpPr/>
          <p:nvPr/>
        </p:nvSpPr>
        <p:spPr>
          <a:xfrm>
            <a:off x="4162195" y="1422255"/>
            <a:ext cx="207900" cy="207900"/>
          </a:xfrm>
          <a:prstGeom prst="ellipse">
            <a:avLst/>
          </a:prstGeom>
          <a:solidFill>
            <a:srgbClr val="A4A8C4">
              <a:alpha val="58459"/>
            </a:srgb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7" name="Google Shape;757;p75"/>
          <p:cNvGrpSpPr/>
          <p:nvPr/>
        </p:nvGrpSpPr>
        <p:grpSpPr>
          <a:xfrm>
            <a:off x="3590851" y="1259164"/>
            <a:ext cx="1961978" cy="2287292"/>
            <a:chOff x="3276800" y="1199938"/>
            <a:chExt cx="2590412" cy="3019926"/>
          </a:xfrm>
        </p:grpSpPr>
        <p:sp>
          <p:nvSpPr>
            <p:cNvPr id="758" name="Google Shape;758;p75"/>
            <p:cNvSpPr/>
            <p:nvPr/>
          </p:nvSpPr>
          <p:spPr>
            <a:xfrm>
              <a:off x="5107096" y="1829169"/>
              <a:ext cx="615479" cy="413260"/>
            </a:xfrm>
            <a:custGeom>
              <a:avLst/>
              <a:gdLst/>
              <a:ahLst/>
              <a:cxnLst/>
              <a:rect l="l" t="t" r="r" b="b"/>
              <a:pathLst>
                <a:path w="16953" h="11383" extrusionOk="0">
                  <a:moveTo>
                    <a:pt x="0" y="1"/>
                  </a:moveTo>
                  <a:lnTo>
                    <a:pt x="0" y="430"/>
                  </a:lnTo>
                  <a:lnTo>
                    <a:pt x="6949" y="430"/>
                  </a:lnTo>
                  <a:cubicBezTo>
                    <a:pt x="12230" y="430"/>
                    <a:pt x="16523" y="4727"/>
                    <a:pt x="16523" y="10007"/>
                  </a:cubicBezTo>
                  <a:lnTo>
                    <a:pt x="16523" y="11382"/>
                  </a:lnTo>
                  <a:lnTo>
                    <a:pt x="16952" y="11382"/>
                  </a:lnTo>
                  <a:lnTo>
                    <a:pt x="16952" y="10007"/>
                  </a:lnTo>
                  <a:cubicBezTo>
                    <a:pt x="16952" y="8656"/>
                    <a:pt x="16690" y="7348"/>
                    <a:pt x="16166" y="6113"/>
                  </a:cubicBezTo>
                  <a:cubicBezTo>
                    <a:pt x="15664" y="4920"/>
                    <a:pt x="14944" y="3852"/>
                    <a:pt x="14022" y="2931"/>
                  </a:cubicBezTo>
                  <a:cubicBezTo>
                    <a:pt x="13104" y="2013"/>
                    <a:pt x="12036" y="1293"/>
                    <a:pt x="10844" y="786"/>
                  </a:cubicBezTo>
                  <a:cubicBezTo>
                    <a:pt x="9609" y="267"/>
                    <a:pt x="8301" y="1"/>
                    <a:pt x="69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75"/>
            <p:cNvSpPr/>
            <p:nvPr/>
          </p:nvSpPr>
          <p:spPr>
            <a:xfrm>
              <a:off x="5025011" y="3150583"/>
              <a:ext cx="513316" cy="325801"/>
            </a:xfrm>
            <a:custGeom>
              <a:avLst/>
              <a:gdLst/>
              <a:ahLst/>
              <a:cxnLst/>
              <a:rect l="l" t="t" r="r" b="b"/>
              <a:pathLst>
                <a:path w="14139" h="8974" extrusionOk="0">
                  <a:moveTo>
                    <a:pt x="8661" y="0"/>
                  </a:moveTo>
                  <a:lnTo>
                    <a:pt x="8661" y="429"/>
                  </a:lnTo>
                  <a:lnTo>
                    <a:pt x="9651" y="429"/>
                  </a:lnTo>
                  <a:cubicBezTo>
                    <a:pt x="11889" y="429"/>
                    <a:pt x="13709" y="2249"/>
                    <a:pt x="13709" y="4487"/>
                  </a:cubicBezTo>
                  <a:cubicBezTo>
                    <a:pt x="13709" y="6724"/>
                    <a:pt x="11889" y="8543"/>
                    <a:pt x="9651" y="8543"/>
                  </a:cubicBezTo>
                  <a:lnTo>
                    <a:pt x="1" y="8543"/>
                  </a:lnTo>
                  <a:lnTo>
                    <a:pt x="1" y="8973"/>
                  </a:lnTo>
                  <a:lnTo>
                    <a:pt x="9651" y="8973"/>
                  </a:lnTo>
                  <a:cubicBezTo>
                    <a:pt x="10255" y="8973"/>
                    <a:pt x="10844" y="8857"/>
                    <a:pt x="11398" y="8621"/>
                  </a:cubicBezTo>
                  <a:cubicBezTo>
                    <a:pt x="11932" y="8396"/>
                    <a:pt x="12412" y="8071"/>
                    <a:pt x="12822" y="7661"/>
                  </a:cubicBezTo>
                  <a:cubicBezTo>
                    <a:pt x="13237" y="7247"/>
                    <a:pt x="13558" y="6767"/>
                    <a:pt x="13786" y="6233"/>
                  </a:cubicBezTo>
                  <a:cubicBezTo>
                    <a:pt x="14018" y="5679"/>
                    <a:pt x="14139" y="5094"/>
                    <a:pt x="14139" y="4487"/>
                  </a:cubicBezTo>
                  <a:cubicBezTo>
                    <a:pt x="14139" y="3883"/>
                    <a:pt x="14018" y="3294"/>
                    <a:pt x="13786" y="2741"/>
                  </a:cubicBezTo>
                  <a:cubicBezTo>
                    <a:pt x="13558" y="2207"/>
                    <a:pt x="13237" y="1726"/>
                    <a:pt x="12822" y="1312"/>
                  </a:cubicBezTo>
                  <a:cubicBezTo>
                    <a:pt x="12412" y="901"/>
                    <a:pt x="11932" y="576"/>
                    <a:pt x="11398" y="352"/>
                  </a:cubicBezTo>
                  <a:cubicBezTo>
                    <a:pt x="10844" y="116"/>
                    <a:pt x="10255" y="0"/>
                    <a:pt x="96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75"/>
            <p:cNvSpPr/>
            <p:nvPr/>
          </p:nvSpPr>
          <p:spPr>
            <a:xfrm>
              <a:off x="3421401" y="1829169"/>
              <a:ext cx="615479" cy="413260"/>
            </a:xfrm>
            <a:custGeom>
              <a:avLst/>
              <a:gdLst/>
              <a:ahLst/>
              <a:cxnLst/>
              <a:rect l="l" t="t" r="r" b="b"/>
              <a:pathLst>
                <a:path w="16953" h="11383" extrusionOk="0">
                  <a:moveTo>
                    <a:pt x="10008" y="1"/>
                  </a:moveTo>
                  <a:cubicBezTo>
                    <a:pt x="8657" y="1"/>
                    <a:pt x="7344" y="267"/>
                    <a:pt x="6113" y="786"/>
                  </a:cubicBezTo>
                  <a:cubicBezTo>
                    <a:pt x="4921" y="1293"/>
                    <a:pt x="3849" y="2013"/>
                    <a:pt x="2931" y="2931"/>
                  </a:cubicBezTo>
                  <a:cubicBezTo>
                    <a:pt x="2014" y="3852"/>
                    <a:pt x="1290" y="4920"/>
                    <a:pt x="787" y="6113"/>
                  </a:cubicBezTo>
                  <a:cubicBezTo>
                    <a:pt x="264" y="7348"/>
                    <a:pt x="1" y="8656"/>
                    <a:pt x="1" y="10007"/>
                  </a:cubicBezTo>
                  <a:lnTo>
                    <a:pt x="1" y="11382"/>
                  </a:lnTo>
                  <a:lnTo>
                    <a:pt x="431" y="11382"/>
                  </a:lnTo>
                  <a:lnTo>
                    <a:pt x="431" y="10007"/>
                  </a:lnTo>
                  <a:cubicBezTo>
                    <a:pt x="431" y="4727"/>
                    <a:pt x="4728" y="430"/>
                    <a:pt x="10008" y="430"/>
                  </a:cubicBezTo>
                  <a:lnTo>
                    <a:pt x="16953" y="430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75"/>
            <p:cNvSpPr/>
            <p:nvPr/>
          </p:nvSpPr>
          <p:spPr>
            <a:xfrm>
              <a:off x="3585316" y="1538260"/>
              <a:ext cx="789597" cy="656213"/>
            </a:xfrm>
            <a:custGeom>
              <a:avLst/>
              <a:gdLst/>
              <a:ahLst/>
              <a:cxnLst/>
              <a:rect l="l" t="t" r="r" b="b"/>
              <a:pathLst>
                <a:path w="21749" h="18075" extrusionOk="0">
                  <a:moveTo>
                    <a:pt x="4633" y="0"/>
                  </a:moveTo>
                  <a:cubicBezTo>
                    <a:pt x="2834" y="0"/>
                    <a:pt x="1730" y="809"/>
                    <a:pt x="1119" y="1482"/>
                  </a:cubicBezTo>
                  <a:cubicBezTo>
                    <a:pt x="762" y="1877"/>
                    <a:pt x="472" y="2350"/>
                    <a:pt x="274" y="2845"/>
                  </a:cubicBezTo>
                  <a:cubicBezTo>
                    <a:pt x="97" y="3302"/>
                    <a:pt x="0" y="3770"/>
                    <a:pt x="0" y="4196"/>
                  </a:cubicBezTo>
                  <a:cubicBezTo>
                    <a:pt x="0" y="4626"/>
                    <a:pt x="81" y="5091"/>
                    <a:pt x="232" y="5543"/>
                  </a:cubicBezTo>
                  <a:cubicBezTo>
                    <a:pt x="402" y="6054"/>
                    <a:pt x="650" y="6519"/>
                    <a:pt x="971" y="6926"/>
                  </a:cubicBezTo>
                  <a:cubicBezTo>
                    <a:pt x="1521" y="7619"/>
                    <a:pt x="2536" y="8447"/>
                    <a:pt x="4251" y="8447"/>
                  </a:cubicBezTo>
                  <a:lnTo>
                    <a:pt x="15430" y="8447"/>
                  </a:lnTo>
                  <a:cubicBezTo>
                    <a:pt x="19228" y="8447"/>
                    <a:pt x="21318" y="10085"/>
                    <a:pt x="21318" y="13058"/>
                  </a:cubicBezTo>
                  <a:cubicBezTo>
                    <a:pt x="21318" y="14486"/>
                    <a:pt x="20866" y="15597"/>
                    <a:pt x="19971" y="16367"/>
                  </a:cubicBezTo>
                  <a:cubicBezTo>
                    <a:pt x="18981" y="17215"/>
                    <a:pt x="17451" y="17645"/>
                    <a:pt x="15430" y="17645"/>
                  </a:cubicBezTo>
                  <a:lnTo>
                    <a:pt x="15430" y="18075"/>
                  </a:lnTo>
                  <a:cubicBezTo>
                    <a:pt x="17560" y="18075"/>
                    <a:pt x="19181" y="17610"/>
                    <a:pt x="20250" y="16692"/>
                  </a:cubicBezTo>
                  <a:cubicBezTo>
                    <a:pt x="20757" y="16259"/>
                    <a:pt x="21141" y="15721"/>
                    <a:pt x="21392" y="15090"/>
                  </a:cubicBezTo>
                  <a:cubicBezTo>
                    <a:pt x="21628" y="14498"/>
                    <a:pt x="21748" y="13812"/>
                    <a:pt x="21748" y="13058"/>
                  </a:cubicBezTo>
                  <a:cubicBezTo>
                    <a:pt x="21748" y="12306"/>
                    <a:pt x="21620" y="11621"/>
                    <a:pt x="21373" y="11017"/>
                  </a:cubicBezTo>
                  <a:cubicBezTo>
                    <a:pt x="21114" y="10390"/>
                    <a:pt x="20719" y="9849"/>
                    <a:pt x="20203" y="9411"/>
                  </a:cubicBezTo>
                  <a:cubicBezTo>
                    <a:pt x="19116" y="8486"/>
                    <a:pt x="17509" y="8017"/>
                    <a:pt x="15430" y="8017"/>
                  </a:cubicBezTo>
                  <a:lnTo>
                    <a:pt x="4251" y="8017"/>
                  </a:lnTo>
                  <a:cubicBezTo>
                    <a:pt x="1614" y="8017"/>
                    <a:pt x="429" y="5784"/>
                    <a:pt x="429" y="4196"/>
                  </a:cubicBezTo>
                  <a:cubicBezTo>
                    <a:pt x="429" y="3565"/>
                    <a:pt x="692" y="2597"/>
                    <a:pt x="1440" y="1773"/>
                  </a:cubicBezTo>
                  <a:cubicBezTo>
                    <a:pt x="1989" y="1162"/>
                    <a:pt x="2992" y="429"/>
                    <a:pt x="4633" y="429"/>
                  </a:cubicBezTo>
                  <a:lnTo>
                    <a:pt x="16231" y="429"/>
                  </a:lnTo>
                  <a:lnTo>
                    <a:pt x="1623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75"/>
            <p:cNvSpPr/>
            <p:nvPr/>
          </p:nvSpPr>
          <p:spPr>
            <a:xfrm>
              <a:off x="3751265" y="2160847"/>
              <a:ext cx="453304" cy="325801"/>
            </a:xfrm>
            <a:custGeom>
              <a:avLst/>
              <a:gdLst/>
              <a:ahLst/>
              <a:cxnLst/>
              <a:rect l="l" t="t" r="r" b="b"/>
              <a:pathLst>
                <a:path w="12486" h="8974" extrusionOk="0">
                  <a:moveTo>
                    <a:pt x="4491" y="1"/>
                  </a:moveTo>
                  <a:cubicBezTo>
                    <a:pt x="3884" y="1"/>
                    <a:pt x="3295" y="117"/>
                    <a:pt x="2741" y="353"/>
                  </a:cubicBezTo>
                  <a:cubicBezTo>
                    <a:pt x="2207" y="577"/>
                    <a:pt x="1727" y="903"/>
                    <a:pt x="1317" y="1312"/>
                  </a:cubicBezTo>
                  <a:cubicBezTo>
                    <a:pt x="902" y="1727"/>
                    <a:pt x="581" y="2207"/>
                    <a:pt x="353" y="2741"/>
                  </a:cubicBezTo>
                  <a:cubicBezTo>
                    <a:pt x="121" y="3295"/>
                    <a:pt x="0" y="3880"/>
                    <a:pt x="0" y="4487"/>
                  </a:cubicBezTo>
                  <a:cubicBezTo>
                    <a:pt x="0" y="5091"/>
                    <a:pt x="121" y="5679"/>
                    <a:pt x="353" y="6233"/>
                  </a:cubicBezTo>
                  <a:cubicBezTo>
                    <a:pt x="581" y="6767"/>
                    <a:pt x="902" y="7248"/>
                    <a:pt x="1317" y="7662"/>
                  </a:cubicBezTo>
                  <a:cubicBezTo>
                    <a:pt x="1727" y="8072"/>
                    <a:pt x="2207" y="8397"/>
                    <a:pt x="2741" y="8622"/>
                  </a:cubicBezTo>
                  <a:cubicBezTo>
                    <a:pt x="3295" y="8858"/>
                    <a:pt x="3884" y="8974"/>
                    <a:pt x="4491" y="8974"/>
                  </a:cubicBezTo>
                  <a:lnTo>
                    <a:pt x="12485" y="8974"/>
                  </a:lnTo>
                  <a:lnTo>
                    <a:pt x="12485" y="8545"/>
                  </a:lnTo>
                  <a:lnTo>
                    <a:pt x="4491" y="8545"/>
                  </a:lnTo>
                  <a:cubicBezTo>
                    <a:pt x="2253" y="8545"/>
                    <a:pt x="430" y="6724"/>
                    <a:pt x="430" y="4487"/>
                  </a:cubicBezTo>
                  <a:cubicBezTo>
                    <a:pt x="430" y="2250"/>
                    <a:pt x="2253" y="430"/>
                    <a:pt x="4491" y="430"/>
                  </a:cubicBezTo>
                  <a:lnTo>
                    <a:pt x="449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75"/>
            <p:cNvSpPr/>
            <p:nvPr/>
          </p:nvSpPr>
          <p:spPr>
            <a:xfrm>
              <a:off x="3759143" y="2840252"/>
              <a:ext cx="608290" cy="325946"/>
            </a:xfrm>
            <a:custGeom>
              <a:avLst/>
              <a:gdLst/>
              <a:ahLst/>
              <a:cxnLst/>
              <a:rect l="l" t="t" r="r" b="b"/>
              <a:pathLst>
                <a:path w="16755" h="8978" extrusionOk="0">
                  <a:moveTo>
                    <a:pt x="12268" y="0"/>
                  </a:moveTo>
                  <a:lnTo>
                    <a:pt x="12268" y="430"/>
                  </a:lnTo>
                  <a:cubicBezTo>
                    <a:pt x="14506" y="430"/>
                    <a:pt x="16326" y="2254"/>
                    <a:pt x="16326" y="4491"/>
                  </a:cubicBezTo>
                  <a:cubicBezTo>
                    <a:pt x="16326" y="6728"/>
                    <a:pt x="14506" y="8548"/>
                    <a:pt x="12268" y="8548"/>
                  </a:cubicBezTo>
                  <a:lnTo>
                    <a:pt x="1" y="8548"/>
                  </a:lnTo>
                  <a:lnTo>
                    <a:pt x="1" y="8977"/>
                  </a:lnTo>
                  <a:lnTo>
                    <a:pt x="12268" y="8977"/>
                  </a:lnTo>
                  <a:cubicBezTo>
                    <a:pt x="12872" y="8977"/>
                    <a:pt x="13460" y="8858"/>
                    <a:pt x="14014" y="8625"/>
                  </a:cubicBezTo>
                  <a:cubicBezTo>
                    <a:pt x="14548" y="8397"/>
                    <a:pt x="15029" y="8075"/>
                    <a:pt x="15438" y="7661"/>
                  </a:cubicBezTo>
                  <a:cubicBezTo>
                    <a:pt x="15853" y="7251"/>
                    <a:pt x="16178" y="6771"/>
                    <a:pt x="16403" y="6237"/>
                  </a:cubicBezTo>
                  <a:cubicBezTo>
                    <a:pt x="16635" y="5683"/>
                    <a:pt x="16755" y="5095"/>
                    <a:pt x="16755" y="4491"/>
                  </a:cubicBezTo>
                  <a:cubicBezTo>
                    <a:pt x="16755" y="3883"/>
                    <a:pt x="16635" y="3294"/>
                    <a:pt x="16403" y="2741"/>
                  </a:cubicBezTo>
                  <a:cubicBezTo>
                    <a:pt x="16178" y="2207"/>
                    <a:pt x="15853" y="1727"/>
                    <a:pt x="15438" y="1316"/>
                  </a:cubicBezTo>
                  <a:cubicBezTo>
                    <a:pt x="15029" y="902"/>
                    <a:pt x="14548" y="581"/>
                    <a:pt x="14014" y="353"/>
                  </a:cubicBezTo>
                  <a:cubicBezTo>
                    <a:pt x="13460" y="120"/>
                    <a:pt x="12872" y="0"/>
                    <a:pt x="1226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75"/>
            <p:cNvSpPr/>
            <p:nvPr/>
          </p:nvSpPr>
          <p:spPr>
            <a:xfrm>
              <a:off x="3824782" y="1199938"/>
              <a:ext cx="690122" cy="2724109"/>
            </a:xfrm>
            <a:custGeom>
              <a:avLst/>
              <a:gdLst/>
              <a:ahLst/>
              <a:cxnLst/>
              <a:rect l="l" t="t" r="r" b="b"/>
              <a:pathLst>
                <a:path w="19009" h="75034" extrusionOk="0">
                  <a:moveTo>
                    <a:pt x="9504" y="0"/>
                  </a:moveTo>
                  <a:cubicBezTo>
                    <a:pt x="8223" y="0"/>
                    <a:pt x="6976" y="252"/>
                    <a:pt x="5803" y="748"/>
                  </a:cubicBezTo>
                  <a:cubicBezTo>
                    <a:pt x="4673" y="1228"/>
                    <a:pt x="3655" y="1913"/>
                    <a:pt x="2783" y="2784"/>
                  </a:cubicBezTo>
                  <a:cubicBezTo>
                    <a:pt x="1909" y="3659"/>
                    <a:pt x="1223" y="4674"/>
                    <a:pt x="748" y="5807"/>
                  </a:cubicBezTo>
                  <a:cubicBezTo>
                    <a:pt x="251" y="6981"/>
                    <a:pt x="1" y="8223"/>
                    <a:pt x="1" y="9509"/>
                  </a:cubicBezTo>
                  <a:lnTo>
                    <a:pt x="430" y="9509"/>
                  </a:lnTo>
                  <a:cubicBezTo>
                    <a:pt x="430" y="4503"/>
                    <a:pt x="4498" y="431"/>
                    <a:pt x="9504" y="431"/>
                  </a:cubicBezTo>
                  <a:cubicBezTo>
                    <a:pt x="14509" y="431"/>
                    <a:pt x="18578" y="4503"/>
                    <a:pt x="18578" y="9509"/>
                  </a:cubicBezTo>
                  <a:lnTo>
                    <a:pt x="18578" y="75033"/>
                  </a:lnTo>
                  <a:lnTo>
                    <a:pt x="19008" y="75033"/>
                  </a:lnTo>
                  <a:lnTo>
                    <a:pt x="19008" y="9509"/>
                  </a:lnTo>
                  <a:cubicBezTo>
                    <a:pt x="19008" y="8223"/>
                    <a:pt x="18756" y="6981"/>
                    <a:pt x="18261" y="5807"/>
                  </a:cubicBezTo>
                  <a:cubicBezTo>
                    <a:pt x="17784" y="4674"/>
                    <a:pt x="17100" y="3659"/>
                    <a:pt x="16225" y="2784"/>
                  </a:cubicBezTo>
                  <a:cubicBezTo>
                    <a:pt x="15354" y="1913"/>
                    <a:pt x="14336" y="1228"/>
                    <a:pt x="13205" y="748"/>
                  </a:cubicBezTo>
                  <a:cubicBezTo>
                    <a:pt x="12032" y="252"/>
                    <a:pt x="10786" y="0"/>
                    <a:pt x="95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75"/>
            <p:cNvSpPr/>
            <p:nvPr/>
          </p:nvSpPr>
          <p:spPr>
            <a:xfrm>
              <a:off x="3372208" y="2733843"/>
              <a:ext cx="432393" cy="432356"/>
            </a:xfrm>
            <a:custGeom>
              <a:avLst/>
              <a:gdLst/>
              <a:ahLst/>
              <a:cxnLst/>
              <a:rect l="l" t="t" r="r" b="b"/>
              <a:pathLst>
                <a:path w="11910" h="11909" extrusionOk="0">
                  <a:moveTo>
                    <a:pt x="1" y="0"/>
                  </a:moveTo>
                  <a:cubicBezTo>
                    <a:pt x="1" y="1607"/>
                    <a:pt x="314" y="3167"/>
                    <a:pt x="937" y="4634"/>
                  </a:cubicBezTo>
                  <a:cubicBezTo>
                    <a:pt x="1236" y="5339"/>
                    <a:pt x="1604" y="6021"/>
                    <a:pt x="2033" y="6659"/>
                  </a:cubicBezTo>
                  <a:cubicBezTo>
                    <a:pt x="2459" y="7290"/>
                    <a:pt x="2951" y="7883"/>
                    <a:pt x="3489" y="8421"/>
                  </a:cubicBezTo>
                  <a:cubicBezTo>
                    <a:pt x="4027" y="8959"/>
                    <a:pt x="4619" y="9446"/>
                    <a:pt x="5250" y="9872"/>
                  </a:cubicBezTo>
                  <a:cubicBezTo>
                    <a:pt x="5889" y="10306"/>
                    <a:pt x="6567" y="10674"/>
                    <a:pt x="7275" y="10972"/>
                  </a:cubicBezTo>
                  <a:cubicBezTo>
                    <a:pt x="8742" y="11591"/>
                    <a:pt x="10302" y="11908"/>
                    <a:pt x="11909" y="11908"/>
                  </a:cubicBezTo>
                  <a:lnTo>
                    <a:pt x="11909" y="11479"/>
                  </a:lnTo>
                  <a:cubicBezTo>
                    <a:pt x="5579" y="11479"/>
                    <a:pt x="430" y="633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75"/>
            <p:cNvSpPr/>
            <p:nvPr/>
          </p:nvSpPr>
          <p:spPr>
            <a:xfrm>
              <a:off x="4005506" y="2471034"/>
              <a:ext cx="509395" cy="181888"/>
            </a:xfrm>
            <a:custGeom>
              <a:avLst/>
              <a:gdLst/>
              <a:ahLst/>
              <a:cxnLst/>
              <a:rect l="l" t="t" r="r" b="b"/>
              <a:pathLst>
                <a:path w="14031" h="5010" extrusionOk="0">
                  <a:moveTo>
                    <a:pt x="1" y="1"/>
                  </a:moveTo>
                  <a:lnTo>
                    <a:pt x="1" y="430"/>
                  </a:lnTo>
                  <a:lnTo>
                    <a:pt x="9020" y="430"/>
                  </a:lnTo>
                  <a:cubicBezTo>
                    <a:pt x="11545" y="430"/>
                    <a:pt x="13600" y="2486"/>
                    <a:pt x="13600" y="5009"/>
                  </a:cubicBezTo>
                  <a:lnTo>
                    <a:pt x="14030" y="5009"/>
                  </a:lnTo>
                  <a:cubicBezTo>
                    <a:pt x="14030" y="4336"/>
                    <a:pt x="13898" y="3678"/>
                    <a:pt x="13635" y="3058"/>
                  </a:cubicBezTo>
                  <a:cubicBezTo>
                    <a:pt x="13383" y="2463"/>
                    <a:pt x="13024" y="1928"/>
                    <a:pt x="12563" y="1468"/>
                  </a:cubicBezTo>
                  <a:cubicBezTo>
                    <a:pt x="12102" y="1007"/>
                    <a:pt x="11568" y="647"/>
                    <a:pt x="10972" y="395"/>
                  </a:cubicBezTo>
                  <a:cubicBezTo>
                    <a:pt x="10353" y="132"/>
                    <a:pt x="9698" y="1"/>
                    <a:pt x="902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75"/>
            <p:cNvSpPr/>
            <p:nvPr/>
          </p:nvSpPr>
          <p:spPr>
            <a:xfrm>
              <a:off x="3816032" y="3460733"/>
              <a:ext cx="399210" cy="316253"/>
            </a:xfrm>
            <a:custGeom>
              <a:avLst/>
              <a:gdLst/>
              <a:ahLst/>
              <a:cxnLst/>
              <a:rect l="l" t="t" r="r" b="b"/>
              <a:pathLst>
                <a:path w="10996" h="8711" extrusionOk="0">
                  <a:moveTo>
                    <a:pt x="4357" y="0"/>
                  </a:moveTo>
                  <a:cubicBezTo>
                    <a:pt x="3768" y="0"/>
                    <a:pt x="3195" y="116"/>
                    <a:pt x="2661" y="345"/>
                  </a:cubicBezTo>
                  <a:cubicBezTo>
                    <a:pt x="2142" y="562"/>
                    <a:pt x="1673" y="875"/>
                    <a:pt x="1275" y="1278"/>
                  </a:cubicBezTo>
                  <a:cubicBezTo>
                    <a:pt x="876" y="1677"/>
                    <a:pt x="562" y="2142"/>
                    <a:pt x="342" y="2660"/>
                  </a:cubicBezTo>
                  <a:cubicBezTo>
                    <a:pt x="117" y="3198"/>
                    <a:pt x="1" y="3768"/>
                    <a:pt x="1" y="4356"/>
                  </a:cubicBezTo>
                  <a:cubicBezTo>
                    <a:pt x="1" y="4944"/>
                    <a:pt x="117" y="5514"/>
                    <a:pt x="342" y="6051"/>
                  </a:cubicBezTo>
                  <a:cubicBezTo>
                    <a:pt x="562" y="6570"/>
                    <a:pt x="876" y="7034"/>
                    <a:pt x="1275" y="7433"/>
                  </a:cubicBezTo>
                  <a:cubicBezTo>
                    <a:pt x="1673" y="7836"/>
                    <a:pt x="2142" y="8149"/>
                    <a:pt x="2661" y="8367"/>
                  </a:cubicBezTo>
                  <a:cubicBezTo>
                    <a:pt x="3195" y="8594"/>
                    <a:pt x="3768" y="8711"/>
                    <a:pt x="4357" y="8711"/>
                  </a:cubicBezTo>
                  <a:lnTo>
                    <a:pt x="10996" y="8711"/>
                  </a:lnTo>
                  <a:lnTo>
                    <a:pt x="10996" y="8281"/>
                  </a:lnTo>
                  <a:lnTo>
                    <a:pt x="4357" y="8281"/>
                  </a:lnTo>
                  <a:cubicBezTo>
                    <a:pt x="2193" y="8281"/>
                    <a:pt x="431" y="6520"/>
                    <a:pt x="431" y="4356"/>
                  </a:cubicBezTo>
                  <a:cubicBezTo>
                    <a:pt x="431" y="2192"/>
                    <a:pt x="2193" y="430"/>
                    <a:pt x="4357" y="430"/>
                  </a:cubicBezTo>
                  <a:lnTo>
                    <a:pt x="435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75"/>
            <p:cNvSpPr/>
            <p:nvPr/>
          </p:nvSpPr>
          <p:spPr>
            <a:xfrm>
              <a:off x="4050342" y="3618840"/>
              <a:ext cx="399355" cy="158145"/>
            </a:xfrm>
            <a:custGeom>
              <a:avLst/>
              <a:gdLst/>
              <a:ahLst/>
              <a:cxnLst/>
              <a:rect l="l" t="t" r="r" b="b"/>
              <a:pathLst>
                <a:path w="11000" h="4356" extrusionOk="0">
                  <a:moveTo>
                    <a:pt x="10569" y="1"/>
                  </a:moveTo>
                  <a:cubicBezTo>
                    <a:pt x="10569" y="2165"/>
                    <a:pt x="8807" y="3926"/>
                    <a:pt x="6644" y="3926"/>
                  </a:cubicBezTo>
                  <a:lnTo>
                    <a:pt x="1" y="3926"/>
                  </a:lnTo>
                  <a:lnTo>
                    <a:pt x="1" y="4356"/>
                  </a:lnTo>
                  <a:lnTo>
                    <a:pt x="6644" y="4356"/>
                  </a:lnTo>
                  <a:cubicBezTo>
                    <a:pt x="7232" y="4356"/>
                    <a:pt x="7801" y="4239"/>
                    <a:pt x="8339" y="4012"/>
                  </a:cubicBezTo>
                  <a:cubicBezTo>
                    <a:pt x="8858" y="3794"/>
                    <a:pt x="9322" y="3481"/>
                    <a:pt x="9722" y="3078"/>
                  </a:cubicBezTo>
                  <a:cubicBezTo>
                    <a:pt x="10124" y="2679"/>
                    <a:pt x="10437" y="2215"/>
                    <a:pt x="10654" y="1696"/>
                  </a:cubicBezTo>
                  <a:cubicBezTo>
                    <a:pt x="10883" y="1159"/>
                    <a:pt x="10999" y="589"/>
                    <a:pt x="10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75"/>
            <p:cNvSpPr/>
            <p:nvPr/>
          </p:nvSpPr>
          <p:spPr>
            <a:xfrm>
              <a:off x="3276800" y="2190944"/>
              <a:ext cx="624773" cy="616749"/>
            </a:xfrm>
            <a:custGeom>
              <a:avLst/>
              <a:gdLst/>
              <a:ahLst/>
              <a:cxnLst/>
              <a:rect l="l" t="t" r="r" b="b"/>
              <a:pathLst>
                <a:path w="17209" h="16988" extrusionOk="0">
                  <a:moveTo>
                    <a:pt x="8493" y="0"/>
                  </a:moveTo>
                  <a:cubicBezTo>
                    <a:pt x="7348" y="0"/>
                    <a:pt x="6237" y="224"/>
                    <a:pt x="5188" y="669"/>
                  </a:cubicBezTo>
                  <a:cubicBezTo>
                    <a:pt x="4178" y="1096"/>
                    <a:pt x="3267" y="1707"/>
                    <a:pt x="2490" y="2489"/>
                  </a:cubicBezTo>
                  <a:cubicBezTo>
                    <a:pt x="1707" y="3267"/>
                    <a:pt x="1096" y="4177"/>
                    <a:pt x="670" y="5187"/>
                  </a:cubicBezTo>
                  <a:cubicBezTo>
                    <a:pt x="224" y="6233"/>
                    <a:pt x="1" y="7348"/>
                    <a:pt x="1" y="8493"/>
                  </a:cubicBezTo>
                  <a:cubicBezTo>
                    <a:pt x="1" y="9640"/>
                    <a:pt x="224" y="10750"/>
                    <a:pt x="670" y="11800"/>
                  </a:cubicBezTo>
                  <a:cubicBezTo>
                    <a:pt x="1096" y="12810"/>
                    <a:pt x="1707" y="13719"/>
                    <a:pt x="2490" y="14498"/>
                  </a:cubicBezTo>
                  <a:cubicBezTo>
                    <a:pt x="3267" y="15279"/>
                    <a:pt x="4178" y="15892"/>
                    <a:pt x="5188" y="16317"/>
                  </a:cubicBezTo>
                  <a:cubicBezTo>
                    <a:pt x="6237" y="16762"/>
                    <a:pt x="7348" y="16987"/>
                    <a:pt x="8493" y="16987"/>
                  </a:cubicBezTo>
                  <a:lnTo>
                    <a:pt x="17208" y="16987"/>
                  </a:lnTo>
                  <a:lnTo>
                    <a:pt x="17208" y="16557"/>
                  </a:lnTo>
                  <a:lnTo>
                    <a:pt x="8493" y="16557"/>
                  </a:lnTo>
                  <a:cubicBezTo>
                    <a:pt x="4050" y="16557"/>
                    <a:pt x="430" y="12938"/>
                    <a:pt x="430" y="8493"/>
                  </a:cubicBezTo>
                  <a:cubicBezTo>
                    <a:pt x="430" y="4046"/>
                    <a:pt x="4050" y="430"/>
                    <a:pt x="8493" y="430"/>
                  </a:cubicBezTo>
                  <a:lnTo>
                    <a:pt x="11126" y="430"/>
                  </a:lnTo>
                  <a:lnTo>
                    <a:pt x="111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75"/>
            <p:cNvSpPr/>
            <p:nvPr/>
          </p:nvSpPr>
          <p:spPr>
            <a:xfrm>
              <a:off x="3605683" y="3150583"/>
              <a:ext cx="360799" cy="325801"/>
            </a:xfrm>
            <a:custGeom>
              <a:avLst/>
              <a:gdLst/>
              <a:ahLst/>
              <a:cxnLst/>
              <a:rect l="l" t="t" r="r" b="b"/>
              <a:pathLst>
                <a:path w="9938" h="8974" extrusionOk="0">
                  <a:moveTo>
                    <a:pt x="4491" y="0"/>
                  </a:moveTo>
                  <a:cubicBezTo>
                    <a:pt x="3883" y="0"/>
                    <a:pt x="3295" y="116"/>
                    <a:pt x="2741" y="352"/>
                  </a:cubicBezTo>
                  <a:cubicBezTo>
                    <a:pt x="2207" y="576"/>
                    <a:pt x="1726" y="901"/>
                    <a:pt x="1316" y="1312"/>
                  </a:cubicBezTo>
                  <a:cubicBezTo>
                    <a:pt x="902" y="1726"/>
                    <a:pt x="581" y="2207"/>
                    <a:pt x="356" y="2741"/>
                  </a:cubicBezTo>
                  <a:cubicBezTo>
                    <a:pt x="120" y="3294"/>
                    <a:pt x="0" y="3883"/>
                    <a:pt x="0" y="4487"/>
                  </a:cubicBezTo>
                  <a:cubicBezTo>
                    <a:pt x="0" y="5094"/>
                    <a:pt x="120" y="5679"/>
                    <a:pt x="356" y="6233"/>
                  </a:cubicBezTo>
                  <a:cubicBezTo>
                    <a:pt x="581" y="6767"/>
                    <a:pt x="902" y="7247"/>
                    <a:pt x="1316" y="7661"/>
                  </a:cubicBezTo>
                  <a:cubicBezTo>
                    <a:pt x="1726" y="8071"/>
                    <a:pt x="2207" y="8396"/>
                    <a:pt x="2741" y="8621"/>
                  </a:cubicBezTo>
                  <a:cubicBezTo>
                    <a:pt x="3295" y="8857"/>
                    <a:pt x="3883" y="8973"/>
                    <a:pt x="4491" y="8973"/>
                  </a:cubicBezTo>
                  <a:lnTo>
                    <a:pt x="9938" y="8973"/>
                  </a:lnTo>
                  <a:lnTo>
                    <a:pt x="9938" y="8543"/>
                  </a:lnTo>
                  <a:lnTo>
                    <a:pt x="4491" y="8543"/>
                  </a:lnTo>
                  <a:cubicBezTo>
                    <a:pt x="2253" y="8543"/>
                    <a:pt x="429" y="6724"/>
                    <a:pt x="429" y="4487"/>
                  </a:cubicBezTo>
                  <a:cubicBezTo>
                    <a:pt x="429" y="2249"/>
                    <a:pt x="2253" y="429"/>
                    <a:pt x="4491" y="429"/>
                  </a:cubicBezTo>
                  <a:lnTo>
                    <a:pt x="5478" y="429"/>
                  </a:lnTo>
                  <a:lnTo>
                    <a:pt x="547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75"/>
            <p:cNvSpPr/>
            <p:nvPr/>
          </p:nvSpPr>
          <p:spPr>
            <a:xfrm>
              <a:off x="4769064" y="1538260"/>
              <a:ext cx="789634" cy="474071"/>
            </a:xfrm>
            <a:custGeom>
              <a:avLst/>
              <a:gdLst/>
              <a:ahLst/>
              <a:cxnLst/>
              <a:rect l="l" t="t" r="r" b="b"/>
              <a:pathLst>
                <a:path w="21750" h="13058" extrusionOk="0">
                  <a:moveTo>
                    <a:pt x="5521" y="0"/>
                  </a:moveTo>
                  <a:lnTo>
                    <a:pt x="5521" y="429"/>
                  </a:lnTo>
                  <a:lnTo>
                    <a:pt x="17116" y="429"/>
                  </a:lnTo>
                  <a:cubicBezTo>
                    <a:pt x="18757" y="429"/>
                    <a:pt x="19760" y="1162"/>
                    <a:pt x="20314" y="1773"/>
                  </a:cubicBezTo>
                  <a:cubicBezTo>
                    <a:pt x="21057" y="2597"/>
                    <a:pt x="21320" y="3565"/>
                    <a:pt x="21320" y="4196"/>
                  </a:cubicBezTo>
                  <a:cubicBezTo>
                    <a:pt x="21320" y="5784"/>
                    <a:pt x="20135" y="8017"/>
                    <a:pt x="17499" y="8017"/>
                  </a:cubicBezTo>
                  <a:lnTo>
                    <a:pt x="6323" y="8017"/>
                  </a:lnTo>
                  <a:cubicBezTo>
                    <a:pt x="4240" y="8017"/>
                    <a:pt x="2634" y="8486"/>
                    <a:pt x="1546" y="9411"/>
                  </a:cubicBezTo>
                  <a:cubicBezTo>
                    <a:pt x="1031" y="9849"/>
                    <a:pt x="636" y="10390"/>
                    <a:pt x="377" y="11017"/>
                  </a:cubicBezTo>
                  <a:cubicBezTo>
                    <a:pt x="129" y="11621"/>
                    <a:pt x="1" y="12306"/>
                    <a:pt x="1" y="13058"/>
                  </a:cubicBezTo>
                  <a:lnTo>
                    <a:pt x="431" y="13058"/>
                  </a:lnTo>
                  <a:cubicBezTo>
                    <a:pt x="431" y="10085"/>
                    <a:pt x="2521" y="8447"/>
                    <a:pt x="6323" y="8447"/>
                  </a:cubicBezTo>
                  <a:lnTo>
                    <a:pt x="17499" y="8447"/>
                  </a:lnTo>
                  <a:cubicBezTo>
                    <a:pt x="19218" y="8447"/>
                    <a:pt x="20232" y="7619"/>
                    <a:pt x="20778" y="6926"/>
                  </a:cubicBezTo>
                  <a:cubicBezTo>
                    <a:pt x="21100" y="6519"/>
                    <a:pt x="21347" y="6054"/>
                    <a:pt x="21518" y="5543"/>
                  </a:cubicBezTo>
                  <a:cubicBezTo>
                    <a:pt x="21672" y="5091"/>
                    <a:pt x="21750" y="4626"/>
                    <a:pt x="21750" y="4196"/>
                  </a:cubicBezTo>
                  <a:cubicBezTo>
                    <a:pt x="21750" y="3770"/>
                    <a:pt x="21657" y="3302"/>
                    <a:pt x="21475" y="2845"/>
                  </a:cubicBezTo>
                  <a:cubicBezTo>
                    <a:pt x="21282" y="2350"/>
                    <a:pt x="20987" y="1877"/>
                    <a:pt x="20631" y="1482"/>
                  </a:cubicBezTo>
                  <a:cubicBezTo>
                    <a:pt x="20023" y="809"/>
                    <a:pt x="18916" y="0"/>
                    <a:pt x="171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75"/>
            <p:cNvSpPr/>
            <p:nvPr/>
          </p:nvSpPr>
          <p:spPr>
            <a:xfrm>
              <a:off x="4939587" y="2160847"/>
              <a:ext cx="453123" cy="325801"/>
            </a:xfrm>
            <a:custGeom>
              <a:avLst/>
              <a:gdLst/>
              <a:ahLst/>
              <a:cxnLst/>
              <a:rect l="l" t="t" r="r" b="b"/>
              <a:pathLst>
                <a:path w="12481" h="8974" extrusionOk="0">
                  <a:moveTo>
                    <a:pt x="7994" y="1"/>
                  </a:moveTo>
                  <a:lnTo>
                    <a:pt x="7994" y="430"/>
                  </a:lnTo>
                  <a:cubicBezTo>
                    <a:pt x="10231" y="430"/>
                    <a:pt x="12051" y="2250"/>
                    <a:pt x="12051" y="4487"/>
                  </a:cubicBezTo>
                  <a:cubicBezTo>
                    <a:pt x="12051" y="6724"/>
                    <a:pt x="10231" y="8545"/>
                    <a:pt x="7994" y="8545"/>
                  </a:cubicBezTo>
                  <a:lnTo>
                    <a:pt x="0" y="8545"/>
                  </a:lnTo>
                  <a:lnTo>
                    <a:pt x="0" y="8974"/>
                  </a:lnTo>
                  <a:lnTo>
                    <a:pt x="7994" y="8974"/>
                  </a:lnTo>
                  <a:cubicBezTo>
                    <a:pt x="8598" y="8974"/>
                    <a:pt x="9186" y="8858"/>
                    <a:pt x="9740" y="8622"/>
                  </a:cubicBezTo>
                  <a:cubicBezTo>
                    <a:pt x="10274" y="8397"/>
                    <a:pt x="10755" y="8072"/>
                    <a:pt x="11164" y="7662"/>
                  </a:cubicBezTo>
                  <a:cubicBezTo>
                    <a:pt x="11579" y="7248"/>
                    <a:pt x="11904" y="6767"/>
                    <a:pt x="12129" y="6233"/>
                  </a:cubicBezTo>
                  <a:cubicBezTo>
                    <a:pt x="12361" y="5679"/>
                    <a:pt x="12481" y="5091"/>
                    <a:pt x="12481" y="4487"/>
                  </a:cubicBezTo>
                  <a:cubicBezTo>
                    <a:pt x="12481" y="3880"/>
                    <a:pt x="12361" y="3295"/>
                    <a:pt x="12129" y="2741"/>
                  </a:cubicBezTo>
                  <a:cubicBezTo>
                    <a:pt x="11904" y="2207"/>
                    <a:pt x="11579" y="1727"/>
                    <a:pt x="11164" y="1312"/>
                  </a:cubicBezTo>
                  <a:cubicBezTo>
                    <a:pt x="10755" y="903"/>
                    <a:pt x="10274" y="577"/>
                    <a:pt x="9740" y="353"/>
                  </a:cubicBezTo>
                  <a:cubicBezTo>
                    <a:pt x="9186" y="117"/>
                    <a:pt x="8598" y="1"/>
                    <a:pt x="799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75"/>
            <p:cNvSpPr/>
            <p:nvPr/>
          </p:nvSpPr>
          <p:spPr>
            <a:xfrm>
              <a:off x="4776543" y="2840252"/>
              <a:ext cx="513716" cy="325946"/>
            </a:xfrm>
            <a:custGeom>
              <a:avLst/>
              <a:gdLst/>
              <a:ahLst/>
              <a:cxnLst/>
              <a:rect l="l" t="t" r="r" b="b"/>
              <a:pathLst>
                <a:path w="14150" h="8978" extrusionOk="0">
                  <a:moveTo>
                    <a:pt x="4491" y="0"/>
                  </a:moveTo>
                  <a:cubicBezTo>
                    <a:pt x="3883" y="0"/>
                    <a:pt x="3295" y="120"/>
                    <a:pt x="2741" y="353"/>
                  </a:cubicBezTo>
                  <a:cubicBezTo>
                    <a:pt x="2207" y="581"/>
                    <a:pt x="1727" y="902"/>
                    <a:pt x="1317" y="1316"/>
                  </a:cubicBezTo>
                  <a:cubicBezTo>
                    <a:pt x="902" y="1727"/>
                    <a:pt x="581" y="2207"/>
                    <a:pt x="352" y="2741"/>
                  </a:cubicBezTo>
                  <a:cubicBezTo>
                    <a:pt x="120" y="3294"/>
                    <a:pt x="0" y="3883"/>
                    <a:pt x="0" y="4491"/>
                  </a:cubicBezTo>
                  <a:cubicBezTo>
                    <a:pt x="0" y="5095"/>
                    <a:pt x="120" y="5683"/>
                    <a:pt x="352" y="6237"/>
                  </a:cubicBezTo>
                  <a:cubicBezTo>
                    <a:pt x="581" y="6771"/>
                    <a:pt x="902" y="7251"/>
                    <a:pt x="1317" y="7661"/>
                  </a:cubicBezTo>
                  <a:cubicBezTo>
                    <a:pt x="1727" y="8075"/>
                    <a:pt x="2207" y="8397"/>
                    <a:pt x="2741" y="8625"/>
                  </a:cubicBezTo>
                  <a:cubicBezTo>
                    <a:pt x="3295" y="8858"/>
                    <a:pt x="3883" y="8977"/>
                    <a:pt x="4491" y="8977"/>
                  </a:cubicBezTo>
                  <a:lnTo>
                    <a:pt x="14149" y="8977"/>
                  </a:lnTo>
                  <a:lnTo>
                    <a:pt x="14149" y="8548"/>
                  </a:lnTo>
                  <a:lnTo>
                    <a:pt x="4491" y="8548"/>
                  </a:lnTo>
                  <a:cubicBezTo>
                    <a:pt x="2253" y="8548"/>
                    <a:pt x="430" y="6728"/>
                    <a:pt x="430" y="4491"/>
                  </a:cubicBezTo>
                  <a:cubicBezTo>
                    <a:pt x="430" y="2254"/>
                    <a:pt x="2253" y="430"/>
                    <a:pt x="4491" y="430"/>
                  </a:cubicBezTo>
                  <a:lnTo>
                    <a:pt x="449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75"/>
            <p:cNvSpPr/>
            <p:nvPr/>
          </p:nvSpPr>
          <p:spPr>
            <a:xfrm>
              <a:off x="4629073" y="1199938"/>
              <a:ext cx="690303" cy="2984235"/>
            </a:xfrm>
            <a:custGeom>
              <a:avLst/>
              <a:gdLst/>
              <a:ahLst/>
              <a:cxnLst/>
              <a:rect l="l" t="t" r="r" b="b"/>
              <a:pathLst>
                <a:path w="19014" h="82199" extrusionOk="0">
                  <a:moveTo>
                    <a:pt x="9506" y="0"/>
                  </a:moveTo>
                  <a:cubicBezTo>
                    <a:pt x="8223" y="0"/>
                    <a:pt x="6978" y="252"/>
                    <a:pt x="5808" y="748"/>
                  </a:cubicBezTo>
                  <a:cubicBezTo>
                    <a:pt x="4674" y="1228"/>
                    <a:pt x="3660" y="1913"/>
                    <a:pt x="2785" y="2784"/>
                  </a:cubicBezTo>
                  <a:cubicBezTo>
                    <a:pt x="1914" y="3659"/>
                    <a:pt x="1228" y="4674"/>
                    <a:pt x="749" y="5807"/>
                  </a:cubicBezTo>
                  <a:cubicBezTo>
                    <a:pt x="253" y="6981"/>
                    <a:pt x="1" y="8223"/>
                    <a:pt x="1" y="9509"/>
                  </a:cubicBezTo>
                  <a:lnTo>
                    <a:pt x="1" y="82199"/>
                  </a:lnTo>
                  <a:lnTo>
                    <a:pt x="431" y="82199"/>
                  </a:lnTo>
                  <a:lnTo>
                    <a:pt x="431" y="9509"/>
                  </a:lnTo>
                  <a:cubicBezTo>
                    <a:pt x="431" y="4503"/>
                    <a:pt x="4503" y="431"/>
                    <a:pt x="9506" y="431"/>
                  </a:cubicBezTo>
                  <a:cubicBezTo>
                    <a:pt x="14511" y="431"/>
                    <a:pt x="18583" y="4503"/>
                    <a:pt x="18583" y="9509"/>
                  </a:cubicBezTo>
                  <a:lnTo>
                    <a:pt x="19013" y="9509"/>
                  </a:lnTo>
                  <a:cubicBezTo>
                    <a:pt x="19013" y="8223"/>
                    <a:pt x="18761" y="6981"/>
                    <a:pt x="18266" y="5807"/>
                  </a:cubicBezTo>
                  <a:cubicBezTo>
                    <a:pt x="17786" y="4674"/>
                    <a:pt x="17101" y="3659"/>
                    <a:pt x="16226" y="2784"/>
                  </a:cubicBezTo>
                  <a:cubicBezTo>
                    <a:pt x="15354" y="1913"/>
                    <a:pt x="14337" y="1228"/>
                    <a:pt x="13206" y="748"/>
                  </a:cubicBezTo>
                  <a:cubicBezTo>
                    <a:pt x="12033" y="252"/>
                    <a:pt x="10791" y="0"/>
                    <a:pt x="950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75"/>
            <p:cNvSpPr/>
            <p:nvPr/>
          </p:nvSpPr>
          <p:spPr>
            <a:xfrm>
              <a:off x="4931563" y="2733843"/>
              <a:ext cx="840207" cy="432356"/>
            </a:xfrm>
            <a:custGeom>
              <a:avLst/>
              <a:gdLst/>
              <a:ahLst/>
              <a:cxnLst/>
              <a:rect l="l" t="t" r="r" b="b"/>
              <a:pathLst>
                <a:path w="23143" h="11909" extrusionOk="0">
                  <a:moveTo>
                    <a:pt x="22713" y="0"/>
                  </a:moveTo>
                  <a:cubicBezTo>
                    <a:pt x="22713" y="6330"/>
                    <a:pt x="17564" y="11479"/>
                    <a:pt x="11235" y="11479"/>
                  </a:cubicBezTo>
                  <a:lnTo>
                    <a:pt x="0" y="11479"/>
                  </a:lnTo>
                  <a:lnTo>
                    <a:pt x="0" y="11908"/>
                  </a:lnTo>
                  <a:lnTo>
                    <a:pt x="11235" y="11908"/>
                  </a:lnTo>
                  <a:cubicBezTo>
                    <a:pt x="12845" y="11908"/>
                    <a:pt x="14401" y="11591"/>
                    <a:pt x="15872" y="10972"/>
                  </a:cubicBezTo>
                  <a:cubicBezTo>
                    <a:pt x="16577" y="10674"/>
                    <a:pt x="17258" y="10306"/>
                    <a:pt x="17893" y="9872"/>
                  </a:cubicBezTo>
                  <a:cubicBezTo>
                    <a:pt x="18524" y="9446"/>
                    <a:pt x="19116" y="8959"/>
                    <a:pt x="19654" y="8421"/>
                  </a:cubicBezTo>
                  <a:cubicBezTo>
                    <a:pt x="20197" y="7883"/>
                    <a:pt x="20685" y="7290"/>
                    <a:pt x="21110" y="6659"/>
                  </a:cubicBezTo>
                  <a:cubicBezTo>
                    <a:pt x="21539" y="6021"/>
                    <a:pt x="21907" y="5339"/>
                    <a:pt x="22209" y="4634"/>
                  </a:cubicBezTo>
                  <a:cubicBezTo>
                    <a:pt x="22829" y="3167"/>
                    <a:pt x="23142" y="1607"/>
                    <a:pt x="231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75"/>
            <p:cNvSpPr/>
            <p:nvPr/>
          </p:nvSpPr>
          <p:spPr>
            <a:xfrm>
              <a:off x="4629073" y="2471034"/>
              <a:ext cx="509541" cy="181888"/>
            </a:xfrm>
            <a:custGeom>
              <a:avLst/>
              <a:gdLst/>
              <a:ahLst/>
              <a:cxnLst/>
              <a:rect l="l" t="t" r="r" b="b"/>
              <a:pathLst>
                <a:path w="14035" h="5010" extrusionOk="0">
                  <a:moveTo>
                    <a:pt x="5011" y="1"/>
                  </a:moveTo>
                  <a:cubicBezTo>
                    <a:pt x="4337" y="1"/>
                    <a:pt x="3679" y="132"/>
                    <a:pt x="3063" y="395"/>
                  </a:cubicBezTo>
                  <a:cubicBezTo>
                    <a:pt x="2463" y="647"/>
                    <a:pt x="1929" y="1007"/>
                    <a:pt x="1469" y="1468"/>
                  </a:cubicBezTo>
                  <a:cubicBezTo>
                    <a:pt x="1008" y="1928"/>
                    <a:pt x="648" y="2463"/>
                    <a:pt x="396" y="3058"/>
                  </a:cubicBezTo>
                  <a:cubicBezTo>
                    <a:pt x="133" y="3678"/>
                    <a:pt x="1" y="4336"/>
                    <a:pt x="1" y="5009"/>
                  </a:cubicBezTo>
                  <a:lnTo>
                    <a:pt x="431" y="5009"/>
                  </a:lnTo>
                  <a:cubicBezTo>
                    <a:pt x="431" y="2486"/>
                    <a:pt x="2486" y="430"/>
                    <a:pt x="5011" y="430"/>
                  </a:cubicBezTo>
                  <a:lnTo>
                    <a:pt x="14035" y="430"/>
                  </a:lnTo>
                  <a:lnTo>
                    <a:pt x="1403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75"/>
            <p:cNvSpPr/>
            <p:nvPr/>
          </p:nvSpPr>
          <p:spPr>
            <a:xfrm>
              <a:off x="4794550" y="3460733"/>
              <a:ext cx="399282" cy="316253"/>
            </a:xfrm>
            <a:custGeom>
              <a:avLst/>
              <a:gdLst/>
              <a:ahLst/>
              <a:cxnLst/>
              <a:rect l="l" t="t" r="r" b="b"/>
              <a:pathLst>
                <a:path w="10998" h="8711" extrusionOk="0">
                  <a:moveTo>
                    <a:pt x="6643" y="0"/>
                  </a:moveTo>
                  <a:lnTo>
                    <a:pt x="6643" y="430"/>
                  </a:lnTo>
                  <a:cubicBezTo>
                    <a:pt x="8807" y="430"/>
                    <a:pt x="10569" y="2192"/>
                    <a:pt x="10569" y="4356"/>
                  </a:cubicBezTo>
                  <a:cubicBezTo>
                    <a:pt x="10569" y="6520"/>
                    <a:pt x="8807" y="8281"/>
                    <a:pt x="6643" y="8281"/>
                  </a:cubicBezTo>
                  <a:lnTo>
                    <a:pt x="0" y="8281"/>
                  </a:lnTo>
                  <a:lnTo>
                    <a:pt x="0" y="8711"/>
                  </a:lnTo>
                  <a:lnTo>
                    <a:pt x="6643" y="8711"/>
                  </a:lnTo>
                  <a:cubicBezTo>
                    <a:pt x="7231" y="8711"/>
                    <a:pt x="7800" y="8594"/>
                    <a:pt x="8339" y="8367"/>
                  </a:cubicBezTo>
                  <a:cubicBezTo>
                    <a:pt x="8857" y="8149"/>
                    <a:pt x="9322" y="7836"/>
                    <a:pt x="9720" y="7433"/>
                  </a:cubicBezTo>
                  <a:cubicBezTo>
                    <a:pt x="10119" y="7034"/>
                    <a:pt x="10433" y="6570"/>
                    <a:pt x="10653" y="6051"/>
                  </a:cubicBezTo>
                  <a:cubicBezTo>
                    <a:pt x="10882" y="5514"/>
                    <a:pt x="10998" y="4944"/>
                    <a:pt x="10998" y="4356"/>
                  </a:cubicBezTo>
                  <a:cubicBezTo>
                    <a:pt x="10998" y="3768"/>
                    <a:pt x="10882" y="3198"/>
                    <a:pt x="10653" y="2660"/>
                  </a:cubicBezTo>
                  <a:cubicBezTo>
                    <a:pt x="10433" y="2142"/>
                    <a:pt x="10119" y="1677"/>
                    <a:pt x="9720" y="1278"/>
                  </a:cubicBezTo>
                  <a:cubicBezTo>
                    <a:pt x="9322" y="875"/>
                    <a:pt x="8857" y="562"/>
                    <a:pt x="8339" y="345"/>
                  </a:cubicBezTo>
                  <a:cubicBezTo>
                    <a:pt x="7800" y="116"/>
                    <a:pt x="7231" y="0"/>
                    <a:pt x="66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75"/>
            <p:cNvSpPr/>
            <p:nvPr/>
          </p:nvSpPr>
          <p:spPr>
            <a:xfrm>
              <a:off x="5242440" y="2190944"/>
              <a:ext cx="624773" cy="616749"/>
            </a:xfrm>
            <a:custGeom>
              <a:avLst/>
              <a:gdLst/>
              <a:ahLst/>
              <a:cxnLst/>
              <a:rect l="l" t="t" r="r" b="b"/>
              <a:pathLst>
                <a:path w="17209" h="16988" extrusionOk="0">
                  <a:moveTo>
                    <a:pt x="6083" y="0"/>
                  </a:moveTo>
                  <a:lnTo>
                    <a:pt x="6083" y="430"/>
                  </a:lnTo>
                  <a:lnTo>
                    <a:pt x="8715" y="430"/>
                  </a:lnTo>
                  <a:cubicBezTo>
                    <a:pt x="13162" y="430"/>
                    <a:pt x="16778" y="4046"/>
                    <a:pt x="16778" y="8493"/>
                  </a:cubicBezTo>
                  <a:cubicBezTo>
                    <a:pt x="16778" y="12938"/>
                    <a:pt x="13162" y="16557"/>
                    <a:pt x="8715" y="16557"/>
                  </a:cubicBezTo>
                  <a:lnTo>
                    <a:pt x="1" y="16557"/>
                  </a:lnTo>
                  <a:lnTo>
                    <a:pt x="1" y="16987"/>
                  </a:lnTo>
                  <a:lnTo>
                    <a:pt x="8715" y="16987"/>
                  </a:lnTo>
                  <a:cubicBezTo>
                    <a:pt x="9860" y="16987"/>
                    <a:pt x="10975" y="16762"/>
                    <a:pt x="12020" y="16317"/>
                  </a:cubicBezTo>
                  <a:cubicBezTo>
                    <a:pt x="13031" y="15892"/>
                    <a:pt x="13941" y="15279"/>
                    <a:pt x="14718" y="14498"/>
                  </a:cubicBezTo>
                  <a:cubicBezTo>
                    <a:pt x="15501" y="13719"/>
                    <a:pt x="16112" y="12810"/>
                    <a:pt x="16542" y="11800"/>
                  </a:cubicBezTo>
                  <a:cubicBezTo>
                    <a:pt x="16984" y="10750"/>
                    <a:pt x="17208" y="9640"/>
                    <a:pt x="17208" y="8493"/>
                  </a:cubicBezTo>
                  <a:cubicBezTo>
                    <a:pt x="17208" y="7348"/>
                    <a:pt x="16984" y="6233"/>
                    <a:pt x="16542" y="5187"/>
                  </a:cubicBezTo>
                  <a:cubicBezTo>
                    <a:pt x="16112" y="4177"/>
                    <a:pt x="15501" y="3267"/>
                    <a:pt x="14718" y="2489"/>
                  </a:cubicBezTo>
                  <a:cubicBezTo>
                    <a:pt x="13941" y="1707"/>
                    <a:pt x="13031" y="1096"/>
                    <a:pt x="12020" y="669"/>
                  </a:cubicBezTo>
                  <a:cubicBezTo>
                    <a:pt x="10975" y="224"/>
                    <a:pt x="9860" y="0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75"/>
            <p:cNvSpPr/>
            <p:nvPr/>
          </p:nvSpPr>
          <p:spPr>
            <a:xfrm>
              <a:off x="4902883" y="2812406"/>
              <a:ext cx="71303" cy="71412"/>
            </a:xfrm>
            <a:custGeom>
              <a:avLst/>
              <a:gdLst/>
              <a:ahLst/>
              <a:cxnLst/>
              <a:rect l="l" t="t" r="r" b="b"/>
              <a:pathLst>
                <a:path w="1964" h="1967" extrusionOk="0">
                  <a:moveTo>
                    <a:pt x="980" y="1"/>
                  </a:moveTo>
                  <a:cubicBezTo>
                    <a:pt x="438" y="1"/>
                    <a:pt x="0" y="442"/>
                    <a:pt x="0" y="984"/>
                  </a:cubicBezTo>
                  <a:cubicBezTo>
                    <a:pt x="0" y="1526"/>
                    <a:pt x="438" y="1967"/>
                    <a:pt x="980" y="1967"/>
                  </a:cubicBezTo>
                  <a:cubicBezTo>
                    <a:pt x="1526" y="1967"/>
                    <a:pt x="1964" y="1526"/>
                    <a:pt x="1964" y="984"/>
                  </a:cubicBezTo>
                  <a:cubicBezTo>
                    <a:pt x="1964" y="442"/>
                    <a:pt x="1526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75"/>
            <p:cNvSpPr/>
            <p:nvPr/>
          </p:nvSpPr>
          <p:spPr>
            <a:xfrm>
              <a:off x="5429662" y="2163098"/>
              <a:ext cx="71412" cy="71303"/>
            </a:xfrm>
            <a:custGeom>
              <a:avLst/>
              <a:gdLst/>
              <a:ahLst/>
              <a:cxnLst/>
              <a:rect l="l" t="t" r="r" b="b"/>
              <a:pathLst>
                <a:path w="1967" h="1964" extrusionOk="0">
                  <a:moveTo>
                    <a:pt x="983" y="1"/>
                  </a:moveTo>
                  <a:cubicBezTo>
                    <a:pt x="441" y="1"/>
                    <a:pt x="0" y="437"/>
                    <a:pt x="0" y="984"/>
                  </a:cubicBezTo>
                  <a:cubicBezTo>
                    <a:pt x="0" y="1525"/>
                    <a:pt x="441" y="1963"/>
                    <a:pt x="983" y="1963"/>
                  </a:cubicBezTo>
                  <a:cubicBezTo>
                    <a:pt x="1525" y="1963"/>
                    <a:pt x="1966" y="1525"/>
                    <a:pt x="1966" y="984"/>
                  </a:cubicBezTo>
                  <a:cubicBezTo>
                    <a:pt x="1966" y="437"/>
                    <a:pt x="1525" y="1"/>
                    <a:pt x="9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75"/>
            <p:cNvSpPr/>
            <p:nvPr/>
          </p:nvSpPr>
          <p:spPr>
            <a:xfrm>
              <a:off x="5195353" y="2132893"/>
              <a:ext cx="71448" cy="71412"/>
            </a:xfrm>
            <a:custGeom>
              <a:avLst/>
              <a:gdLst/>
              <a:ahLst/>
              <a:cxnLst/>
              <a:rect l="l" t="t" r="r" b="b"/>
              <a:pathLst>
                <a:path w="1968" h="1967" extrusionOk="0">
                  <a:moveTo>
                    <a:pt x="984" y="0"/>
                  </a:moveTo>
                  <a:cubicBezTo>
                    <a:pt x="442" y="0"/>
                    <a:pt x="1" y="442"/>
                    <a:pt x="1" y="983"/>
                  </a:cubicBezTo>
                  <a:cubicBezTo>
                    <a:pt x="1" y="1525"/>
                    <a:pt x="442" y="1966"/>
                    <a:pt x="984" y="1966"/>
                  </a:cubicBezTo>
                  <a:cubicBezTo>
                    <a:pt x="1526" y="1966"/>
                    <a:pt x="1968" y="1525"/>
                    <a:pt x="1968" y="983"/>
                  </a:cubicBezTo>
                  <a:cubicBezTo>
                    <a:pt x="1968" y="442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75"/>
            <p:cNvSpPr/>
            <p:nvPr/>
          </p:nvSpPr>
          <p:spPr>
            <a:xfrm>
              <a:off x="5218842" y="2764194"/>
              <a:ext cx="71412" cy="71303"/>
            </a:xfrm>
            <a:custGeom>
              <a:avLst/>
              <a:gdLst/>
              <a:ahLst/>
              <a:cxnLst/>
              <a:rect l="l" t="t" r="r" b="b"/>
              <a:pathLst>
                <a:path w="1967" h="1964" extrusionOk="0">
                  <a:moveTo>
                    <a:pt x="983" y="0"/>
                  </a:moveTo>
                  <a:cubicBezTo>
                    <a:pt x="442" y="0"/>
                    <a:pt x="0" y="438"/>
                    <a:pt x="0" y="981"/>
                  </a:cubicBezTo>
                  <a:cubicBezTo>
                    <a:pt x="0" y="1522"/>
                    <a:pt x="442" y="1964"/>
                    <a:pt x="983" y="1964"/>
                  </a:cubicBezTo>
                  <a:cubicBezTo>
                    <a:pt x="1525" y="1964"/>
                    <a:pt x="1966" y="1522"/>
                    <a:pt x="1966" y="981"/>
                  </a:cubicBezTo>
                  <a:cubicBezTo>
                    <a:pt x="1966" y="438"/>
                    <a:pt x="1525" y="0"/>
                    <a:pt x="9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75"/>
            <p:cNvSpPr/>
            <p:nvPr/>
          </p:nvSpPr>
          <p:spPr>
            <a:xfrm>
              <a:off x="4741255" y="1975186"/>
              <a:ext cx="71303" cy="71412"/>
            </a:xfrm>
            <a:custGeom>
              <a:avLst/>
              <a:gdLst/>
              <a:ahLst/>
              <a:cxnLst/>
              <a:rect l="l" t="t" r="r" b="b"/>
              <a:pathLst>
                <a:path w="1964" h="1967" extrusionOk="0">
                  <a:moveTo>
                    <a:pt x="980" y="1"/>
                  </a:moveTo>
                  <a:cubicBezTo>
                    <a:pt x="438" y="1"/>
                    <a:pt x="0" y="442"/>
                    <a:pt x="0" y="984"/>
                  </a:cubicBezTo>
                  <a:cubicBezTo>
                    <a:pt x="0" y="1525"/>
                    <a:pt x="438" y="1967"/>
                    <a:pt x="980" y="1967"/>
                  </a:cubicBezTo>
                  <a:cubicBezTo>
                    <a:pt x="1526" y="1967"/>
                    <a:pt x="1963" y="1525"/>
                    <a:pt x="1963" y="984"/>
                  </a:cubicBezTo>
                  <a:cubicBezTo>
                    <a:pt x="1963" y="442"/>
                    <a:pt x="1526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75"/>
            <p:cNvSpPr/>
            <p:nvPr/>
          </p:nvSpPr>
          <p:spPr>
            <a:xfrm>
              <a:off x="4601264" y="4148560"/>
              <a:ext cx="71303" cy="71303"/>
            </a:xfrm>
            <a:custGeom>
              <a:avLst/>
              <a:gdLst/>
              <a:ahLst/>
              <a:cxnLst/>
              <a:rect l="l" t="t" r="r" b="b"/>
              <a:pathLst>
                <a:path w="1964" h="1964" extrusionOk="0">
                  <a:moveTo>
                    <a:pt x="984" y="0"/>
                  </a:moveTo>
                  <a:cubicBezTo>
                    <a:pt x="438" y="0"/>
                    <a:pt x="0" y="438"/>
                    <a:pt x="0" y="980"/>
                  </a:cubicBezTo>
                  <a:cubicBezTo>
                    <a:pt x="0" y="1522"/>
                    <a:pt x="438" y="1964"/>
                    <a:pt x="984" y="1964"/>
                  </a:cubicBezTo>
                  <a:cubicBezTo>
                    <a:pt x="1526" y="1964"/>
                    <a:pt x="1964" y="1522"/>
                    <a:pt x="1964" y="980"/>
                  </a:cubicBezTo>
                  <a:cubicBezTo>
                    <a:pt x="1964" y="438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75"/>
            <p:cNvSpPr/>
            <p:nvPr/>
          </p:nvSpPr>
          <p:spPr>
            <a:xfrm>
              <a:off x="4938425" y="1510414"/>
              <a:ext cx="71448" cy="71412"/>
            </a:xfrm>
            <a:custGeom>
              <a:avLst/>
              <a:gdLst/>
              <a:ahLst/>
              <a:cxnLst/>
              <a:rect l="l" t="t" r="r" b="b"/>
              <a:pathLst>
                <a:path w="1968" h="1967" extrusionOk="0">
                  <a:moveTo>
                    <a:pt x="985" y="1"/>
                  </a:moveTo>
                  <a:cubicBezTo>
                    <a:pt x="442" y="1"/>
                    <a:pt x="1" y="442"/>
                    <a:pt x="1" y="984"/>
                  </a:cubicBezTo>
                  <a:cubicBezTo>
                    <a:pt x="1" y="1525"/>
                    <a:pt x="442" y="1967"/>
                    <a:pt x="985" y="1967"/>
                  </a:cubicBezTo>
                  <a:cubicBezTo>
                    <a:pt x="1526" y="1967"/>
                    <a:pt x="1968" y="1525"/>
                    <a:pt x="1968" y="984"/>
                  </a:cubicBezTo>
                  <a:cubicBezTo>
                    <a:pt x="1968" y="442"/>
                    <a:pt x="1526" y="1"/>
                    <a:pt x="9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75"/>
            <p:cNvSpPr/>
            <p:nvPr/>
          </p:nvSpPr>
          <p:spPr>
            <a:xfrm>
              <a:off x="4758826" y="3733417"/>
              <a:ext cx="71448" cy="71412"/>
            </a:xfrm>
            <a:custGeom>
              <a:avLst/>
              <a:gdLst/>
              <a:ahLst/>
              <a:cxnLst/>
              <a:rect l="l" t="t" r="r" b="b"/>
              <a:pathLst>
                <a:path w="1968" h="1967" extrusionOk="0">
                  <a:moveTo>
                    <a:pt x="984" y="0"/>
                  </a:moveTo>
                  <a:cubicBezTo>
                    <a:pt x="442" y="0"/>
                    <a:pt x="0" y="441"/>
                    <a:pt x="0" y="983"/>
                  </a:cubicBezTo>
                  <a:cubicBezTo>
                    <a:pt x="0" y="1525"/>
                    <a:pt x="442" y="1966"/>
                    <a:pt x="984" y="1966"/>
                  </a:cubicBezTo>
                  <a:cubicBezTo>
                    <a:pt x="1526" y="1966"/>
                    <a:pt x="1967" y="1525"/>
                    <a:pt x="1967" y="983"/>
                  </a:cubicBezTo>
                  <a:cubicBezTo>
                    <a:pt x="1967" y="441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75"/>
            <p:cNvSpPr/>
            <p:nvPr/>
          </p:nvSpPr>
          <p:spPr>
            <a:xfrm>
              <a:off x="5001559" y="3432888"/>
              <a:ext cx="71412" cy="71303"/>
            </a:xfrm>
            <a:custGeom>
              <a:avLst/>
              <a:gdLst/>
              <a:ahLst/>
              <a:cxnLst/>
              <a:rect l="l" t="t" r="r" b="b"/>
              <a:pathLst>
                <a:path w="1967" h="1964" extrusionOk="0">
                  <a:moveTo>
                    <a:pt x="983" y="1"/>
                  </a:moveTo>
                  <a:cubicBezTo>
                    <a:pt x="441" y="1"/>
                    <a:pt x="0" y="442"/>
                    <a:pt x="0" y="985"/>
                  </a:cubicBezTo>
                  <a:cubicBezTo>
                    <a:pt x="0" y="1526"/>
                    <a:pt x="441" y="1964"/>
                    <a:pt x="983" y="1964"/>
                  </a:cubicBezTo>
                  <a:cubicBezTo>
                    <a:pt x="1526" y="1964"/>
                    <a:pt x="1967" y="1526"/>
                    <a:pt x="1967" y="985"/>
                  </a:cubicBezTo>
                  <a:cubicBezTo>
                    <a:pt x="1967" y="442"/>
                    <a:pt x="1526" y="1"/>
                    <a:pt x="9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75"/>
            <p:cNvSpPr/>
            <p:nvPr/>
          </p:nvSpPr>
          <p:spPr>
            <a:xfrm>
              <a:off x="4169820" y="2812406"/>
              <a:ext cx="71412" cy="71412"/>
            </a:xfrm>
            <a:custGeom>
              <a:avLst/>
              <a:gdLst/>
              <a:ahLst/>
              <a:cxnLst/>
              <a:rect l="l" t="t" r="r" b="b"/>
              <a:pathLst>
                <a:path w="1967" h="1967" extrusionOk="0">
                  <a:moveTo>
                    <a:pt x="983" y="1"/>
                  </a:moveTo>
                  <a:cubicBezTo>
                    <a:pt x="442" y="1"/>
                    <a:pt x="0" y="442"/>
                    <a:pt x="0" y="984"/>
                  </a:cubicBezTo>
                  <a:cubicBezTo>
                    <a:pt x="0" y="1526"/>
                    <a:pt x="442" y="1967"/>
                    <a:pt x="983" y="1967"/>
                  </a:cubicBezTo>
                  <a:cubicBezTo>
                    <a:pt x="1525" y="1967"/>
                    <a:pt x="1966" y="1526"/>
                    <a:pt x="1966" y="984"/>
                  </a:cubicBezTo>
                  <a:cubicBezTo>
                    <a:pt x="1966" y="442"/>
                    <a:pt x="1525" y="1"/>
                    <a:pt x="9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75"/>
            <p:cNvSpPr/>
            <p:nvPr/>
          </p:nvSpPr>
          <p:spPr>
            <a:xfrm>
              <a:off x="3930718" y="3432888"/>
              <a:ext cx="71448" cy="71448"/>
            </a:xfrm>
            <a:custGeom>
              <a:avLst/>
              <a:gdLst/>
              <a:ahLst/>
              <a:cxnLst/>
              <a:rect l="l" t="t" r="r" b="b"/>
              <a:pathLst>
                <a:path w="1968" h="1968" extrusionOk="0">
                  <a:moveTo>
                    <a:pt x="985" y="1"/>
                  </a:moveTo>
                  <a:cubicBezTo>
                    <a:pt x="442" y="1"/>
                    <a:pt x="1" y="442"/>
                    <a:pt x="1" y="985"/>
                  </a:cubicBezTo>
                  <a:cubicBezTo>
                    <a:pt x="1" y="1526"/>
                    <a:pt x="442" y="1968"/>
                    <a:pt x="985" y="1968"/>
                  </a:cubicBezTo>
                  <a:cubicBezTo>
                    <a:pt x="1527" y="1968"/>
                    <a:pt x="1968" y="1526"/>
                    <a:pt x="1968" y="985"/>
                  </a:cubicBezTo>
                  <a:cubicBezTo>
                    <a:pt x="1968" y="442"/>
                    <a:pt x="1527" y="1"/>
                    <a:pt x="98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75"/>
            <p:cNvSpPr/>
            <p:nvPr/>
          </p:nvSpPr>
          <p:spPr>
            <a:xfrm>
              <a:off x="4406054" y="3576255"/>
              <a:ext cx="71448" cy="71448"/>
            </a:xfrm>
            <a:custGeom>
              <a:avLst/>
              <a:gdLst/>
              <a:ahLst/>
              <a:cxnLst/>
              <a:rect l="l" t="t" r="r" b="b"/>
              <a:pathLst>
                <a:path w="1968" h="1968" extrusionOk="0">
                  <a:moveTo>
                    <a:pt x="984" y="0"/>
                  </a:moveTo>
                  <a:cubicBezTo>
                    <a:pt x="442" y="0"/>
                    <a:pt x="1" y="442"/>
                    <a:pt x="1" y="984"/>
                  </a:cubicBezTo>
                  <a:cubicBezTo>
                    <a:pt x="1" y="1526"/>
                    <a:pt x="442" y="1967"/>
                    <a:pt x="984" y="1967"/>
                  </a:cubicBezTo>
                  <a:cubicBezTo>
                    <a:pt x="1526" y="1967"/>
                    <a:pt x="1968" y="1526"/>
                    <a:pt x="1968" y="984"/>
                  </a:cubicBezTo>
                  <a:cubicBezTo>
                    <a:pt x="1968" y="442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75"/>
            <p:cNvSpPr/>
            <p:nvPr/>
          </p:nvSpPr>
          <p:spPr>
            <a:xfrm>
              <a:off x="3865806" y="2764194"/>
              <a:ext cx="71448" cy="71303"/>
            </a:xfrm>
            <a:custGeom>
              <a:avLst/>
              <a:gdLst/>
              <a:ahLst/>
              <a:cxnLst/>
              <a:rect l="l" t="t" r="r" b="b"/>
              <a:pathLst>
                <a:path w="1968" h="1964" extrusionOk="0">
                  <a:moveTo>
                    <a:pt x="984" y="0"/>
                  </a:moveTo>
                  <a:cubicBezTo>
                    <a:pt x="442" y="0"/>
                    <a:pt x="0" y="438"/>
                    <a:pt x="0" y="981"/>
                  </a:cubicBezTo>
                  <a:cubicBezTo>
                    <a:pt x="0" y="1522"/>
                    <a:pt x="442" y="1964"/>
                    <a:pt x="984" y="1964"/>
                  </a:cubicBezTo>
                  <a:cubicBezTo>
                    <a:pt x="1526" y="1964"/>
                    <a:pt x="1967" y="1522"/>
                    <a:pt x="1967" y="981"/>
                  </a:cubicBezTo>
                  <a:cubicBezTo>
                    <a:pt x="1967" y="438"/>
                    <a:pt x="152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75"/>
            <p:cNvSpPr/>
            <p:nvPr/>
          </p:nvSpPr>
          <p:spPr>
            <a:xfrm>
              <a:off x="3639664" y="2163098"/>
              <a:ext cx="71303" cy="71303"/>
            </a:xfrm>
            <a:custGeom>
              <a:avLst/>
              <a:gdLst/>
              <a:ahLst/>
              <a:cxnLst/>
              <a:rect l="l" t="t" r="r" b="b"/>
              <a:pathLst>
                <a:path w="1964" h="1964" extrusionOk="0">
                  <a:moveTo>
                    <a:pt x="984" y="1"/>
                  </a:moveTo>
                  <a:cubicBezTo>
                    <a:pt x="438" y="1"/>
                    <a:pt x="1" y="437"/>
                    <a:pt x="1" y="984"/>
                  </a:cubicBezTo>
                  <a:cubicBezTo>
                    <a:pt x="1" y="1525"/>
                    <a:pt x="438" y="1963"/>
                    <a:pt x="984" y="1963"/>
                  </a:cubicBezTo>
                  <a:cubicBezTo>
                    <a:pt x="1526" y="1963"/>
                    <a:pt x="1964" y="1525"/>
                    <a:pt x="1964" y="984"/>
                  </a:cubicBezTo>
                  <a:cubicBezTo>
                    <a:pt x="1964" y="437"/>
                    <a:pt x="1526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75"/>
            <p:cNvSpPr/>
            <p:nvPr/>
          </p:nvSpPr>
          <p:spPr>
            <a:xfrm>
              <a:off x="4471403" y="3888256"/>
              <a:ext cx="71303" cy="71448"/>
            </a:xfrm>
            <a:custGeom>
              <a:avLst/>
              <a:gdLst/>
              <a:ahLst/>
              <a:cxnLst/>
              <a:rect l="l" t="t" r="r" b="b"/>
              <a:pathLst>
                <a:path w="1964" h="1968" extrusionOk="0">
                  <a:moveTo>
                    <a:pt x="984" y="1"/>
                  </a:moveTo>
                  <a:cubicBezTo>
                    <a:pt x="442" y="1"/>
                    <a:pt x="0" y="442"/>
                    <a:pt x="0" y="984"/>
                  </a:cubicBezTo>
                  <a:cubicBezTo>
                    <a:pt x="0" y="1526"/>
                    <a:pt x="442" y="1967"/>
                    <a:pt x="984" y="1967"/>
                  </a:cubicBezTo>
                  <a:cubicBezTo>
                    <a:pt x="1526" y="1967"/>
                    <a:pt x="1964" y="1526"/>
                    <a:pt x="1964" y="984"/>
                  </a:cubicBezTo>
                  <a:cubicBezTo>
                    <a:pt x="1964" y="442"/>
                    <a:pt x="1526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75"/>
            <p:cNvSpPr/>
            <p:nvPr/>
          </p:nvSpPr>
          <p:spPr>
            <a:xfrm>
              <a:off x="3865806" y="2127375"/>
              <a:ext cx="71448" cy="71448"/>
            </a:xfrm>
            <a:custGeom>
              <a:avLst/>
              <a:gdLst/>
              <a:ahLst/>
              <a:cxnLst/>
              <a:rect l="l" t="t" r="r" b="b"/>
              <a:pathLst>
                <a:path w="1968" h="1968" extrusionOk="0">
                  <a:moveTo>
                    <a:pt x="984" y="1"/>
                  </a:moveTo>
                  <a:cubicBezTo>
                    <a:pt x="442" y="1"/>
                    <a:pt x="0" y="442"/>
                    <a:pt x="0" y="985"/>
                  </a:cubicBezTo>
                  <a:cubicBezTo>
                    <a:pt x="0" y="1526"/>
                    <a:pt x="442" y="1968"/>
                    <a:pt x="984" y="1968"/>
                  </a:cubicBezTo>
                  <a:cubicBezTo>
                    <a:pt x="1526" y="1968"/>
                    <a:pt x="1967" y="1526"/>
                    <a:pt x="1967" y="985"/>
                  </a:cubicBezTo>
                  <a:cubicBezTo>
                    <a:pt x="1967" y="442"/>
                    <a:pt x="1526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75"/>
            <p:cNvSpPr/>
            <p:nvPr/>
          </p:nvSpPr>
          <p:spPr>
            <a:xfrm>
              <a:off x="4113004" y="2151009"/>
              <a:ext cx="71303" cy="71303"/>
            </a:xfrm>
            <a:custGeom>
              <a:avLst/>
              <a:gdLst/>
              <a:ahLst/>
              <a:cxnLst/>
              <a:rect l="l" t="t" r="r" b="b"/>
              <a:pathLst>
                <a:path w="1964" h="1964" extrusionOk="0">
                  <a:moveTo>
                    <a:pt x="981" y="0"/>
                  </a:moveTo>
                  <a:cubicBezTo>
                    <a:pt x="438" y="0"/>
                    <a:pt x="1" y="438"/>
                    <a:pt x="1" y="980"/>
                  </a:cubicBezTo>
                  <a:cubicBezTo>
                    <a:pt x="1" y="1526"/>
                    <a:pt x="438" y="1963"/>
                    <a:pt x="981" y="1963"/>
                  </a:cubicBezTo>
                  <a:cubicBezTo>
                    <a:pt x="1526" y="1963"/>
                    <a:pt x="1964" y="1526"/>
                    <a:pt x="1964" y="980"/>
                  </a:cubicBezTo>
                  <a:cubicBezTo>
                    <a:pt x="1964" y="438"/>
                    <a:pt x="1526" y="0"/>
                    <a:pt x="98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75"/>
            <p:cNvSpPr/>
            <p:nvPr/>
          </p:nvSpPr>
          <p:spPr>
            <a:xfrm>
              <a:off x="4134097" y="1510414"/>
              <a:ext cx="71448" cy="71412"/>
            </a:xfrm>
            <a:custGeom>
              <a:avLst/>
              <a:gdLst/>
              <a:ahLst/>
              <a:cxnLst/>
              <a:rect l="l" t="t" r="r" b="b"/>
              <a:pathLst>
                <a:path w="1968" h="1967" extrusionOk="0">
                  <a:moveTo>
                    <a:pt x="984" y="1"/>
                  </a:moveTo>
                  <a:cubicBezTo>
                    <a:pt x="442" y="1"/>
                    <a:pt x="0" y="442"/>
                    <a:pt x="0" y="984"/>
                  </a:cubicBezTo>
                  <a:cubicBezTo>
                    <a:pt x="0" y="1525"/>
                    <a:pt x="442" y="1967"/>
                    <a:pt x="984" y="1967"/>
                  </a:cubicBezTo>
                  <a:cubicBezTo>
                    <a:pt x="1526" y="1967"/>
                    <a:pt x="1967" y="1525"/>
                    <a:pt x="1967" y="984"/>
                  </a:cubicBezTo>
                  <a:cubicBezTo>
                    <a:pt x="1967" y="442"/>
                    <a:pt x="1526" y="1"/>
                    <a:pt x="98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75"/>
            <p:cNvSpPr/>
            <p:nvPr/>
          </p:nvSpPr>
          <p:spPr>
            <a:xfrm>
              <a:off x="3372208" y="2718958"/>
              <a:ext cx="15647" cy="17862"/>
            </a:xfrm>
            <a:custGeom>
              <a:avLst/>
              <a:gdLst/>
              <a:ahLst/>
              <a:cxnLst/>
              <a:rect l="l" t="t" r="r" b="b"/>
              <a:pathLst>
                <a:path w="431" h="492" extrusionOk="0">
                  <a:moveTo>
                    <a:pt x="1" y="0"/>
                  </a:moveTo>
                  <a:lnTo>
                    <a:pt x="1" y="492"/>
                  </a:lnTo>
                  <a:lnTo>
                    <a:pt x="430" y="492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75"/>
            <p:cNvSpPr/>
            <p:nvPr/>
          </p:nvSpPr>
          <p:spPr>
            <a:xfrm>
              <a:off x="5763265" y="2721354"/>
              <a:ext cx="1343" cy="12525"/>
            </a:xfrm>
            <a:custGeom>
              <a:avLst/>
              <a:gdLst/>
              <a:ahLst/>
              <a:cxnLst/>
              <a:rect l="l" t="t" r="r" b="b"/>
              <a:pathLst>
                <a:path w="37" h="345" extrusionOk="0">
                  <a:moveTo>
                    <a:pt x="1" y="0"/>
                  </a:moveTo>
                  <a:lnTo>
                    <a:pt x="1" y="344"/>
                  </a:lnTo>
                  <a:lnTo>
                    <a:pt x="36" y="34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799" name="Google Shape;799;p75"/>
          <p:cNvCxnSpPr>
            <a:stCxn id="754" idx="2"/>
            <a:endCxn id="747" idx="3"/>
          </p:cNvCxnSpPr>
          <p:nvPr/>
        </p:nvCxnSpPr>
        <p:spPr>
          <a:xfrm flipH="1" flipV="1">
            <a:off x="2975380" y="1176320"/>
            <a:ext cx="1186815" cy="3505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0" name="Google Shape;800;p75"/>
          <p:cNvCxnSpPr/>
          <p:nvPr/>
        </p:nvCxnSpPr>
        <p:spPr>
          <a:xfrm flipH="1">
            <a:off x="3203575" y="2499995"/>
            <a:ext cx="864235" cy="10801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1" name="Google Shape;801;p75"/>
          <p:cNvCxnSpPr>
            <a:stCxn id="744" idx="6"/>
            <a:endCxn id="749" idx="1"/>
          </p:cNvCxnSpPr>
          <p:nvPr/>
        </p:nvCxnSpPr>
        <p:spPr>
          <a:xfrm flipV="1">
            <a:off x="4973024" y="1488105"/>
            <a:ext cx="1236980" cy="3873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2" name="Google Shape;802;p75"/>
          <p:cNvCxnSpPr>
            <a:stCxn id="743" idx="6"/>
            <a:endCxn id="750" idx="1"/>
          </p:cNvCxnSpPr>
          <p:nvPr/>
        </p:nvCxnSpPr>
        <p:spPr>
          <a:xfrm>
            <a:off x="5188790" y="2469515"/>
            <a:ext cx="1021715" cy="50609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03" name="Google Shape;803;p75"/>
          <p:cNvSpPr txBox="1"/>
          <p:nvPr>
            <p:ph type="ctrTitle"/>
          </p:nvPr>
        </p:nvSpPr>
        <p:spPr>
          <a:xfrm>
            <a:off x="3034030" y="339725"/>
            <a:ext cx="3176270" cy="304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METHODS</a:t>
            </a:r>
            <a:endParaRPr lang="en-US" sz="24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6"/>
          <p:cNvSpPr txBox="1"/>
          <p:nvPr>
            <p:ph type="ctrTitle"/>
          </p:nvPr>
        </p:nvSpPr>
        <p:spPr>
          <a:xfrm>
            <a:off x="395698" y="512555"/>
            <a:ext cx="2548500" cy="3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9. Kết quả thực nghiệm</a:t>
            </a:r>
            <a:endParaRPr lang="en-US" altLang="en-GB"/>
          </a:p>
        </p:txBody>
      </p:sp>
      <p:cxnSp>
        <p:nvCxnSpPr>
          <p:cNvPr id="879" name="Google Shape;879;p76"/>
          <p:cNvCxnSpPr/>
          <p:nvPr/>
        </p:nvCxnSpPr>
        <p:spPr>
          <a:xfrm>
            <a:off x="719803" y="1102455"/>
            <a:ext cx="189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1295400"/>
            <a:ext cx="8021955" cy="3147695"/>
          </a:xfrm>
          <a:prstGeom prst="rect">
            <a:avLst/>
          </a:prstGeom>
        </p:spPr>
      </p:pic>
      <p:sp>
        <p:nvSpPr>
          <p:cNvPr id="1" name="Text Box 0"/>
          <p:cNvSpPr txBox="1"/>
          <p:nvPr/>
        </p:nvSpPr>
        <p:spPr>
          <a:xfrm>
            <a:off x="1471295" y="4635500"/>
            <a:ext cx="764857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6350" indent="0">
              <a:buNone/>
            </a:pPr>
            <a:r>
              <a:rPr lang="en-US" b="1">
                <a:sym typeface="+mn-ea"/>
              </a:rPr>
              <a:t>Kết quả tốt nhất đạt được khi sử dụng CBAM ở cả encoder và so với các cấu hình khác.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6"/>
          <p:cNvSpPr txBox="1"/>
          <p:nvPr>
            <p:ph type="ctrTitle"/>
          </p:nvPr>
        </p:nvSpPr>
        <p:spPr>
          <a:xfrm>
            <a:off x="395698" y="512555"/>
            <a:ext cx="2548500" cy="3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So sánh với các mô hình </a:t>
            </a:r>
            <a:r>
              <a:rPr lang="en-US" sz="2000">
                <a:sym typeface="+mn-ea"/>
              </a:rPr>
              <a:t>state-of-the-art</a:t>
            </a:r>
            <a:endParaRPr lang="en-US" altLang="en-GB" sz="2000"/>
          </a:p>
        </p:txBody>
      </p:sp>
      <p:cxnSp>
        <p:nvCxnSpPr>
          <p:cNvPr id="879" name="Google Shape;879;p76"/>
          <p:cNvCxnSpPr/>
          <p:nvPr/>
        </p:nvCxnSpPr>
        <p:spPr>
          <a:xfrm>
            <a:off x="719803" y="1102455"/>
            <a:ext cx="189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193800"/>
            <a:ext cx="7967980" cy="3534410"/>
          </a:xfrm>
          <a:prstGeom prst="rect">
            <a:avLst/>
          </a:prstGeom>
        </p:spPr>
      </p:pic>
      <p:sp>
        <p:nvSpPr>
          <p:cNvPr id="4" name="Google Shape;823;p76"/>
          <p:cNvSpPr txBox="1"/>
          <p:nvPr/>
        </p:nvSpPr>
        <p:spPr>
          <a:xfrm>
            <a:off x="3684905" y="208280"/>
            <a:ext cx="5117465" cy="654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Semi Condensed SemiBold" panose="00000706000000000000"/>
              <a:buNone/>
              <a:defRPr sz="2400" b="0" i="0" u="none" strike="noStrike" cap="none">
                <a:solidFill>
                  <a:schemeClr val="lt1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def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tx1"/>
                </a:solidFill>
                <a:sym typeface="+mn-ea"/>
              </a:rPr>
              <a:t>Mô hình đề xuất đạt DSC cao nhất: 0.935 trên CVC-ClinicDB và 0.891 trên Kvasir-SEG, vượt trội hơn các phương pháp khác.</a:t>
            </a:r>
            <a:endParaRPr lang="en-US" sz="140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>
                <a:solidFill>
                  <a:schemeClr val="tx1"/>
                </a:solidFill>
              </a:rPr>
              <a:t>o sánh với các mô hình </a:t>
            </a:r>
            <a:r>
              <a:rPr lang="en-US" sz="1400">
                <a:solidFill>
                  <a:schemeClr val="tx1"/>
                </a:solidFill>
                <a:sym typeface="+mn-ea"/>
              </a:rPr>
              <a:t>state-of-the-art</a:t>
            </a:r>
            <a:endParaRPr lang="en-US" altLang="en-GB" sz="14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602615"/>
            <a:ext cx="8293735" cy="3938905"/>
          </a:xfrm>
          <a:prstGeom prst="rect">
            <a:avLst/>
          </a:prstGeom>
        </p:spPr>
      </p:pic>
      <p:sp>
        <p:nvSpPr>
          <p:cNvPr id="885" name="Google Shape;885;p77"/>
          <p:cNvSpPr/>
          <p:nvPr/>
        </p:nvSpPr>
        <p:spPr>
          <a:xfrm>
            <a:off x="4641215" y="1442720"/>
            <a:ext cx="4502785" cy="22586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6" name="Google Shape;886;p77"/>
          <p:cNvSpPr txBox="1"/>
          <p:nvPr>
            <p:ph type="title"/>
          </p:nvPr>
        </p:nvSpPr>
        <p:spPr>
          <a:xfrm>
            <a:off x="5106035" y="1866900"/>
            <a:ext cx="3573145" cy="1235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10.Phân tích kết quả</a:t>
            </a:r>
            <a:endParaRPr lang="en-US" altLang="en-GB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>
            <p:ph type="title"/>
          </p:nvPr>
        </p:nvSpPr>
        <p:spPr>
          <a:xfrm>
            <a:off x="1761425" y="499875"/>
            <a:ext cx="56172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TABLE OF </a:t>
            </a:r>
            <a:r>
              <a:rPr lang="en-GB"/>
              <a:t>CONTENTS </a:t>
            </a:r>
            <a:endParaRPr lang="en-GB"/>
          </a:p>
        </p:txBody>
      </p:sp>
      <p:sp>
        <p:nvSpPr>
          <p:cNvPr id="336" name="Google Shape;336;p57"/>
          <p:cNvSpPr txBox="1"/>
          <p:nvPr>
            <p:ph type="subTitle" idx="1"/>
          </p:nvPr>
        </p:nvSpPr>
        <p:spPr>
          <a:xfrm>
            <a:off x="713105" y="1057275"/>
            <a:ext cx="3871595" cy="3551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1. Giới thiệu đề tài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2. Bối cảnh và tính cấp thiết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3. Mục tiêu và câu hỏi nghiên cứu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4. Giả thuyết nghiên cứu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5. Tổng quan bộ dữ liệu ETIS-LaribPolyD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6. Tổng quan mô hình AI hiện tại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7. Mô hình đề xuất: U-Net + CBAM</a:t>
            </a:r>
            <a:br>
              <a:rPr lang="en-US">
                <a:sym typeface="+mn-ea"/>
              </a:rPr>
            </a:br>
            <a:endParaRPr lang="en-GB"/>
          </a:p>
        </p:txBody>
      </p:sp>
      <p:cxnSp>
        <p:nvCxnSpPr>
          <p:cNvPr id="337" name="Google Shape;337;p57"/>
          <p:cNvCxnSpPr/>
          <p:nvPr/>
        </p:nvCxnSpPr>
        <p:spPr>
          <a:xfrm>
            <a:off x="3236925" y="922775"/>
            <a:ext cx="263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" name="Google Shape;336;p57"/>
          <p:cNvSpPr txBox="1"/>
          <p:nvPr/>
        </p:nvSpPr>
        <p:spPr>
          <a:xfrm>
            <a:off x="4717415" y="1057275"/>
            <a:ext cx="3871595" cy="3551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aira Condensed" panose="00000506000000000000"/>
              <a:buAutoNum type="arabicPeriod"/>
              <a:defRPr sz="12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AutoNum type="alphaLcPeriod"/>
              <a:defRPr sz="14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AutoNum type="romanLcPeriod"/>
              <a:defRPr sz="14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AutoNum type="arabicPeriod"/>
              <a:defRPr sz="14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AutoNum type="alphaLcPeriod"/>
              <a:defRPr sz="14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AutoNum type="romanLcPeriod"/>
              <a:defRPr sz="14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AutoNum type="arabicPeriod"/>
              <a:defRPr sz="14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AutoNum type="alphaLcPeriod"/>
              <a:defRPr sz="14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aira Condensed" panose="00000506000000000000"/>
              <a:buAutoNum type="romanLcPeriod"/>
              <a:defRPr sz="14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8. Phương pháp nghiên cứu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9. Kết quả thực nghiệm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10. Đánh giá và phân tích kết quả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11. Đề xuất và hướng phát triển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12. Ý nghĩa khoa học và thực tiễn</a:t>
            </a:r>
            <a:b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</a:br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13. Kết luận</a:t>
            </a:r>
            <a:endParaRPr 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ra" charset="0"/>
              <a:cs typeface="Sora" charset="0"/>
              <a:sym typeface="+mn-ea"/>
            </a:endParaRPr>
          </a:p>
          <a:p>
            <a:pPr marL="0" indent="0">
              <a:buNone/>
            </a:pPr>
            <a:br>
              <a:rPr lang="en-US">
                <a:sym typeface="+mn-ea"/>
              </a:rPr>
            </a:b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8"/>
          <p:cNvSpPr txBox="1"/>
          <p:nvPr>
            <p:ph type="title"/>
          </p:nvPr>
        </p:nvSpPr>
        <p:spPr>
          <a:xfrm>
            <a:off x="2386965" y="680085"/>
            <a:ext cx="4370070" cy="3601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ym typeface="+mn-ea"/>
              </a:rPr>
              <a:t>Hiệu quả của CBAM: Grad-CAM visualizations cho thấy mô hình tập trung chính xác hơn vào ranh giới polyp, đặc biệt với các polyp nhỏ hoặc chồng lấp.</a:t>
            </a:r>
            <a:br>
              <a:rPr lang="en-US" sz="2000"/>
            </a:br>
            <a:br>
              <a:rPr lang="en-US" sz="2000"/>
            </a:br>
            <a:r>
              <a:rPr lang="en-US" sz="2000">
                <a:sym typeface="+mn-ea"/>
              </a:rPr>
              <a:t>Ưu điểm: Cải thiện độ nhạy và chính xác trong phân đoạn, phù hợp với ứng dụng lâm sàng thực tế.</a:t>
            </a:r>
            <a:br>
              <a:rPr lang="en-US" sz="2000"/>
            </a:br>
            <a:br>
              <a:rPr lang="en-US" sz="2000"/>
            </a:br>
            <a:r>
              <a:rPr lang="en-US" sz="2000">
                <a:sym typeface="+mn-ea"/>
              </a:rPr>
              <a:t>Hiệu quả tính toán: So với các mô hình Transformer, U-Net Focus + CBAM duy trì hiệu suất cao mà không đòi hỏi tài nguyên tính toán lớn.</a:t>
            </a:r>
            <a:endParaRPr lang="en-GB" sz="2000"/>
          </a:p>
        </p:txBody>
      </p:sp>
      <p:grpSp>
        <p:nvGrpSpPr>
          <p:cNvPr id="1076" name="Google Shape;1076;p80"/>
          <p:cNvGrpSpPr/>
          <p:nvPr/>
        </p:nvGrpSpPr>
        <p:grpSpPr>
          <a:xfrm>
            <a:off x="7399258" y="2101460"/>
            <a:ext cx="773400" cy="773400"/>
            <a:chOff x="7353538" y="1472175"/>
            <a:chExt cx="773400" cy="773400"/>
          </a:xfrm>
        </p:grpSpPr>
        <p:sp>
          <p:nvSpPr>
            <p:cNvPr id="1077" name="Google Shape;1077;p80"/>
            <p:cNvSpPr/>
            <p:nvPr/>
          </p:nvSpPr>
          <p:spPr>
            <a:xfrm>
              <a:off x="7353538" y="1472175"/>
              <a:ext cx="773400" cy="77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78" name="Google Shape;1078;p80"/>
            <p:cNvGrpSpPr/>
            <p:nvPr/>
          </p:nvGrpSpPr>
          <p:grpSpPr>
            <a:xfrm>
              <a:off x="7546388" y="1618563"/>
              <a:ext cx="382350" cy="480700"/>
              <a:chOff x="1842800" y="4301750"/>
              <a:chExt cx="382350" cy="480700"/>
            </a:xfrm>
          </p:grpSpPr>
          <p:sp>
            <p:nvSpPr>
              <p:cNvPr id="1079" name="Google Shape;1079;p80"/>
              <p:cNvSpPr/>
              <p:nvPr/>
            </p:nvSpPr>
            <p:spPr>
              <a:xfrm>
                <a:off x="1897850" y="4301750"/>
                <a:ext cx="265950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10638" h="9758" extrusionOk="0">
                    <a:moveTo>
                      <a:pt x="3693" y="0"/>
                    </a:moveTo>
                    <a:cubicBezTo>
                      <a:pt x="2409" y="0"/>
                      <a:pt x="1167" y="724"/>
                      <a:pt x="581" y="1984"/>
                    </a:cubicBezTo>
                    <a:cubicBezTo>
                      <a:pt x="1" y="3236"/>
                      <a:pt x="274" y="4751"/>
                      <a:pt x="1257" y="5754"/>
                    </a:cubicBezTo>
                    <a:lnTo>
                      <a:pt x="4979" y="9552"/>
                    </a:lnTo>
                    <a:cubicBezTo>
                      <a:pt x="5113" y="9689"/>
                      <a:pt x="5290" y="9757"/>
                      <a:pt x="5468" y="9757"/>
                    </a:cubicBezTo>
                    <a:cubicBezTo>
                      <a:pt x="5645" y="9757"/>
                      <a:pt x="5822" y="9689"/>
                      <a:pt x="5956" y="9552"/>
                    </a:cubicBezTo>
                    <a:lnTo>
                      <a:pt x="9676" y="5754"/>
                    </a:lnTo>
                    <a:cubicBezTo>
                      <a:pt x="10174" y="5247"/>
                      <a:pt x="10502" y="4595"/>
                      <a:pt x="10613" y="3891"/>
                    </a:cubicBezTo>
                    <a:cubicBezTo>
                      <a:pt x="10637" y="3738"/>
                      <a:pt x="10532" y="3591"/>
                      <a:pt x="10379" y="3567"/>
                    </a:cubicBezTo>
                    <a:cubicBezTo>
                      <a:pt x="10364" y="3565"/>
                      <a:pt x="10349" y="3564"/>
                      <a:pt x="10334" y="3564"/>
                    </a:cubicBezTo>
                    <a:cubicBezTo>
                      <a:pt x="10196" y="3564"/>
                      <a:pt x="10076" y="3663"/>
                      <a:pt x="10054" y="3804"/>
                    </a:cubicBezTo>
                    <a:cubicBezTo>
                      <a:pt x="9964" y="4390"/>
                      <a:pt x="9688" y="4934"/>
                      <a:pt x="9270" y="5358"/>
                    </a:cubicBezTo>
                    <a:lnTo>
                      <a:pt x="5550" y="9155"/>
                    </a:lnTo>
                    <a:cubicBezTo>
                      <a:pt x="5526" y="9180"/>
                      <a:pt x="5495" y="9192"/>
                      <a:pt x="5465" y="9192"/>
                    </a:cubicBezTo>
                    <a:cubicBezTo>
                      <a:pt x="5435" y="9192"/>
                      <a:pt x="5405" y="9180"/>
                      <a:pt x="5382" y="9155"/>
                    </a:cubicBezTo>
                    <a:lnTo>
                      <a:pt x="1659" y="5358"/>
                    </a:lnTo>
                    <a:cubicBezTo>
                      <a:pt x="839" y="4522"/>
                      <a:pt x="611" y="3260"/>
                      <a:pt x="1091" y="2221"/>
                    </a:cubicBezTo>
                    <a:cubicBezTo>
                      <a:pt x="1582" y="1164"/>
                      <a:pt x="2622" y="565"/>
                      <a:pt x="3691" y="565"/>
                    </a:cubicBezTo>
                    <a:cubicBezTo>
                      <a:pt x="4245" y="565"/>
                      <a:pt x="4807" y="726"/>
                      <a:pt x="5304" y="1067"/>
                    </a:cubicBezTo>
                    <a:cubicBezTo>
                      <a:pt x="5352" y="1100"/>
                      <a:pt x="5408" y="1117"/>
                      <a:pt x="5465" y="1117"/>
                    </a:cubicBezTo>
                    <a:cubicBezTo>
                      <a:pt x="5521" y="1117"/>
                      <a:pt x="5577" y="1100"/>
                      <a:pt x="5625" y="1067"/>
                    </a:cubicBezTo>
                    <a:cubicBezTo>
                      <a:pt x="6124" y="726"/>
                      <a:pt x="6686" y="565"/>
                      <a:pt x="7240" y="565"/>
                    </a:cubicBezTo>
                    <a:cubicBezTo>
                      <a:pt x="8309" y="565"/>
                      <a:pt x="9347" y="1164"/>
                      <a:pt x="9838" y="2221"/>
                    </a:cubicBezTo>
                    <a:cubicBezTo>
                      <a:pt x="9919" y="2401"/>
                      <a:pt x="9982" y="2587"/>
                      <a:pt x="10027" y="2780"/>
                    </a:cubicBezTo>
                    <a:cubicBezTo>
                      <a:pt x="10056" y="2910"/>
                      <a:pt x="10173" y="3000"/>
                      <a:pt x="10303" y="3000"/>
                    </a:cubicBezTo>
                    <a:cubicBezTo>
                      <a:pt x="10323" y="3000"/>
                      <a:pt x="10343" y="2997"/>
                      <a:pt x="10364" y="2993"/>
                    </a:cubicBezTo>
                    <a:cubicBezTo>
                      <a:pt x="10514" y="2960"/>
                      <a:pt x="10610" y="2810"/>
                      <a:pt x="10577" y="2657"/>
                    </a:cubicBezTo>
                    <a:cubicBezTo>
                      <a:pt x="10526" y="2425"/>
                      <a:pt x="10451" y="2200"/>
                      <a:pt x="10352" y="1984"/>
                    </a:cubicBezTo>
                    <a:cubicBezTo>
                      <a:pt x="9767" y="724"/>
                      <a:pt x="8524" y="0"/>
                      <a:pt x="7240" y="0"/>
                    </a:cubicBezTo>
                    <a:cubicBezTo>
                      <a:pt x="6637" y="0"/>
                      <a:pt x="6024" y="160"/>
                      <a:pt x="5466" y="499"/>
                    </a:cubicBezTo>
                    <a:cubicBezTo>
                      <a:pt x="4908" y="160"/>
                      <a:pt x="4296" y="0"/>
                      <a:pt x="36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80"/>
              <p:cNvSpPr/>
              <p:nvPr/>
            </p:nvSpPr>
            <p:spPr>
              <a:xfrm>
                <a:off x="2040650" y="4469025"/>
                <a:ext cx="184500" cy="313400"/>
              </a:xfrm>
              <a:custGeom>
                <a:avLst/>
                <a:gdLst/>
                <a:ahLst/>
                <a:cxnLst/>
                <a:rect l="l" t="t" r="r" b="b"/>
                <a:pathLst>
                  <a:path w="7380" h="12536" extrusionOk="0">
                    <a:moveTo>
                      <a:pt x="5000" y="2377"/>
                    </a:moveTo>
                    <a:cubicBezTo>
                      <a:pt x="5232" y="2377"/>
                      <a:pt x="5418" y="2564"/>
                      <a:pt x="5418" y="2795"/>
                    </a:cubicBezTo>
                    <a:lnTo>
                      <a:pt x="5418" y="5598"/>
                    </a:lnTo>
                    <a:lnTo>
                      <a:pt x="4583" y="6229"/>
                    </a:lnTo>
                    <a:lnTo>
                      <a:pt x="4583" y="2795"/>
                    </a:lnTo>
                    <a:cubicBezTo>
                      <a:pt x="4583" y="2564"/>
                      <a:pt x="4769" y="2377"/>
                      <a:pt x="5000" y="2377"/>
                    </a:cubicBezTo>
                    <a:close/>
                    <a:moveTo>
                      <a:pt x="3600" y="3781"/>
                    </a:moveTo>
                    <a:cubicBezTo>
                      <a:pt x="3831" y="3781"/>
                      <a:pt x="4018" y="3967"/>
                      <a:pt x="4018" y="4198"/>
                    </a:cubicBezTo>
                    <a:lnTo>
                      <a:pt x="4018" y="4228"/>
                    </a:lnTo>
                    <a:lnTo>
                      <a:pt x="4018" y="6650"/>
                    </a:lnTo>
                    <a:cubicBezTo>
                      <a:pt x="4003" y="6650"/>
                      <a:pt x="3988" y="6650"/>
                      <a:pt x="3976" y="6641"/>
                    </a:cubicBezTo>
                    <a:lnTo>
                      <a:pt x="3182" y="6181"/>
                    </a:lnTo>
                    <a:lnTo>
                      <a:pt x="3185" y="4198"/>
                    </a:lnTo>
                    <a:cubicBezTo>
                      <a:pt x="3185" y="3967"/>
                      <a:pt x="3372" y="3781"/>
                      <a:pt x="3600" y="3781"/>
                    </a:cubicBezTo>
                    <a:close/>
                    <a:moveTo>
                      <a:pt x="6397" y="566"/>
                    </a:moveTo>
                    <a:cubicBezTo>
                      <a:pt x="6629" y="566"/>
                      <a:pt x="6815" y="752"/>
                      <a:pt x="6815" y="980"/>
                    </a:cubicBezTo>
                    <a:lnTo>
                      <a:pt x="6815" y="7885"/>
                    </a:lnTo>
                    <a:cubicBezTo>
                      <a:pt x="6815" y="8089"/>
                      <a:pt x="6728" y="8281"/>
                      <a:pt x="6578" y="8417"/>
                    </a:cubicBezTo>
                    <a:cubicBezTo>
                      <a:pt x="5911" y="9012"/>
                      <a:pt x="4453" y="10252"/>
                      <a:pt x="4438" y="10264"/>
                    </a:cubicBezTo>
                    <a:cubicBezTo>
                      <a:pt x="4375" y="10319"/>
                      <a:pt x="4339" y="10397"/>
                      <a:pt x="4339" y="10481"/>
                    </a:cubicBezTo>
                    <a:lnTo>
                      <a:pt x="4339" y="11974"/>
                    </a:lnTo>
                    <a:lnTo>
                      <a:pt x="914" y="11974"/>
                    </a:lnTo>
                    <a:lnTo>
                      <a:pt x="914" y="4267"/>
                    </a:lnTo>
                    <a:cubicBezTo>
                      <a:pt x="923" y="4009"/>
                      <a:pt x="1136" y="3802"/>
                      <a:pt x="1395" y="3802"/>
                    </a:cubicBezTo>
                    <a:cubicBezTo>
                      <a:pt x="1653" y="3802"/>
                      <a:pt x="1866" y="4009"/>
                      <a:pt x="1872" y="4267"/>
                    </a:cubicBezTo>
                    <a:lnTo>
                      <a:pt x="1872" y="5604"/>
                    </a:lnTo>
                    <a:cubicBezTo>
                      <a:pt x="1875" y="5893"/>
                      <a:pt x="2029" y="6160"/>
                      <a:pt x="2278" y="6307"/>
                    </a:cubicBezTo>
                    <a:lnTo>
                      <a:pt x="3690" y="7128"/>
                    </a:lnTo>
                    <a:cubicBezTo>
                      <a:pt x="3789" y="7184"/>
                      <a:pt x="3899" y="7212"/>
                      <a:pt x="4008" y="7212"/>
                    </a:cubicBezTo>
                    <a:cubicBezTo>
                      <a:pt x="4138" y="7212"/>
                      <a:pt x="4266" y="7173"/>
                      <a:pt x="4375" y="7095"/>
                    </a:cubicBezTo>
                    <a:lnTo>
                      <a:pt x="4381" y="7092"/>
                    </a:lnTo>
                    <a:lnTo>
                      <a:pt x="5869" y="5965"/>
                    </a:lnTo>
                    <a:cubicBezTo>
                      <a:pt x="5941" y="5911"/>
                      <a:pt x="5983" y="5827"/>
                      <a:pt x="5983" y="5740"/>
                    </a:cubicBezTo>
                    <a:lnTo>
                      <a:pt x="5983" y="980"/>
                    </a:lnTo>
                    <a:cubicBezTo>
                      <a:pt x="5983" y="752"/>
                      <a:pt x="6169" y="566"/>
                      <a:pt x="6397" y="566"/>
                    </a:cubicBezTo>
                    <a:close/>
                    <a:moveTo>
                      <a:pt x="6397" y="1"/>
                    </a:moveTo>
                    <a:cubicBezTo>
                      <a:pt x="5856" y="1"/>
                      <a:pt x="5418" y="439"/>
                      <a:pt x="5418" y="980"/>
                    </a:cubicBezTo>
                    <a:lnTo>
                      <a:pt x="5418" y="1906"/>
                    </a:lnTo>
                    <a:cubicBezTo>
                      <a:pt x="5280" y="1841"/>
                      <a:pt x="5138" y="1811"/>
                      <a:pt x="4999" y="1811"/>
                    </a:cubicBezTo>
                    <a:cubicBezTo>
                      <a:pt x="4483" y="1811"/>
                      <a:pt x="4018" y="2226"/>
                      <a:pt x="4018" y="2792"/>
                    </a:cubicBezTo>
                    <a:lnTo>
                      <a:pt x="4018" y="3309"/>
                    </a:lnTo>
                    <a:cubicBezTo>
                      <a:pt x="3880" y="3244"/>
                      <a:pt x="3739" y="3214"/>
                      <a:pt x="3601" y="3214"/>
                    </a:cubicBezTo>
                    <a:cubicBezTo>
                      <a:pt x="3086" y="3214"/>
                      <a:pt x="2620" y="3630"/>
                      <a:pt x="2618" y="4198"/>
                    </a:cubicBezTo>
                    <a:lnTo>
                      <a:pt x="2618" y="5851"/>
                    </a:lnTo>
                    <a:lnTo>
                      <a:pt x="2560" y="5815"/>
                    </a:lnTo>
                    <a:cubicBezTo>
                      <a:pt x="2485" y="5773"/>
                      <a:pt x="2440" y="5691"/>
                      <a:pt x="2437" y="5601"/>
                    </a:cubicBezTo>
                    <a:lnTo>
                      <a:pt x="2437" y="4264"/>
                    </a:lnTo>
                    <a:cubicBezTo>
                      <a:pt x="2449" y="3681"/>
                      <a:pt x="1981" y="3201"/>
                      <a:pt x="1395" y="3201"/>
                    </a:cubicBezTo>
                    <a:cubicBezTo>
                      <a:pt x="809" y="3201"/>
                      <a:pt x="340" y="3681"/>
                      <a:pt x="349" y="4264"/>
                    </a:cubicBezTo>
                    <a:lnTo>
                      <a:pt x="349" y="11971"/>
                    </a:lnTo>
                    <a:lnTo>
                      <a:pt x="265" y="11971"/>
                    </a:lnTo>
                    <a:cubicBezTo>
                      <a:pt x="115" y="11983"/>
                      <a:pt x="1" y="12106"/>
                      <a:pt x="1" y="12253"/>
                    </a:cubicBezTo>
                    <a:cubicBezTo>
                      <a:pt x="1" y="12401"/>
                      <a:pt x="115" y="12524"/>
                      <a:pt x="265" y="12536"/>
                    </a:cubicBezTo>
                    <a:lnTo>
                      <a:pt x="5129" y="12536"/>
                    </a:lnTo>
                    <a:cubicBezTo>
                      <a:pt x="5277" y="12524"/>
                      <a:pt x="5391" y="12401"/>
                      <a:pt x="5391" y="12253"/>
                    </a:cubicBezTo>
                    <a:cubicBezTo>
                      <a:pt x="5391" y="12106"/>
                      <a:pt x="5277" y="11983"/>
                      <a:pt x="5129" y="11971"/>
                    </a:cubicBezTo>
                    <a:lnTo>
                      <a:pt x="4904" y="11971"/>
                    </a:lnTo>
                    <a:lnTo>
                      <a:pt x="4904" y="10607"/>
                    </a:lnTo>
                    <a:cubicBezTo>
                      <a:pt x="5247" y="10316"/>
                      <a:pt x="6385" y="9342"/>
                      <a:pt x="6953" y="8834"/>
                    </a:cubicBezTo>
                    <a:cubicBezTo>
                      <a:pt x="7224" y="8594"/>
                      <a:pt x="7380" y="8245"/>
                      <a:pt x="7380" y="7882"/>
                    </a:cubicBezTo>
                    <a:lnTo>
                      <a:pt x="7380" y="980"/>
                    </a:lnTo>
                    <a:cubicBezTo>
                      <a:pt x="7380" y="439"/>
                      <a:pt x="6941" y="1"/>
                      <a:pt x="63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1" name="Google Shape;1081;p80"/>
              <p:cNvSpPr/>
              <p:nvPr/>
            </p:nvSpPr>
            <p:spPr>
              <a:xfrm>
                <a:off x="1842800" y="4469475"/>
                <a:ext cx="185475" cy="312975"/>
              </a:xfrm>
              <a:custGeom>
                <a:avLst/>
                <a:gdLst/>
                <a:ahLst/>
                <a:cxnLst/>
                <a:rect l="l" t="t" r="r" b="b"/>
                <a:pathLst>
                  <a:path w="7419" h="12519" extrusionOk="0">
                    <a:moveTo>
                      <a:pt x="2383" y="2359"/>
                    </a:moveTo>
                    <a:cubicBezTo>
                      <a:pt x="2611" y="2359"/>
                      <a:pt x="2798" y="2546"/>
                      <a:pt x="2798" y="2777"/>
                    </a:cubicBezTo>
                    <a:lnTo>
                      <a:pt x="2798" y="6208"/>
                    </a:lnTo>
                    <a:lnTo>
                      <a:pt x="1965" y="5577"/>
                    </a:lnTo>
                    <a:lnTo>
                      <a:pt x="1965" y="2777"/>
                    </a:lnTo>
                    <a:cubicBezTo>
                      <a:pt x="1965" y="2546"/>
                      <a:pt x="2152" y="2359"/>
                      <a:pt x="2383" y="2359"/>
                    </a:cubicBezTo>
                    <a:close/>
                    <a:moveTo>
                      <a:pt x="3780" y="3759"/>
                    </a:moveTo>
                    <a:cubicBezTo>
                      <a:pt x="4009" y="3759"/>
                      <a:pt x="4195" y="3946"/>
                      <a:pt x="4195" y="4177"/>
                    </a:cubicBezTo>
                    <a:lnTo>
                      <a:pt x="4198" y="6160"/>
                    </a:lnTo>
                    <a:lnTo>
                      <a:pt x="3405" y="6620"/>
                    </a:lnTo>
                    <a:cubicBezTo>
                      <a:pt x="3397" y="6626"/>
                      <a:pt x="3388" y="6628"/>
                      <a:pt x="3379" y="6628"/>
                    </a:cubicBezTo>
                    <a:cubicBezTo>
                      <a:pt x="3374" y="6628"/>
                      <a:pt x="3368" y="6627"/>
                      <a:pt x="3363" y="6626"/>
                    </a:cubicBezTo>
                    <a:lnTo>
                      <a:pt x="3363" y="4207"/>
                    </a:lnTo>
                    <a:cubicBezTo>
                      <a:pt x="3363" y="4198"/>
                      <a:pt x="3363" y="4186"/>
                      <a:pt x="3363" y="4177"/>
                    </a:cubicBezTo>
                    <a:cubicBezTo>
                      <a:pt x="3363" y="3946"/>
                      <a:pt x="3549" y="3759"/>
                      <a:pt x="3780" y="3759"/>
                    </a:cubicBezTo>
                    <a:close/>
                    <a:moveTo>
                      <a:pt x="983" y="1"/>
                    </a:moveTo>
                    <a:cubicBezTo>
                      <a:pt x="448" y="1"/>
                      <a:pt x="12" y="430"/>
                      <a:pt x="0" y="965"/>
                    </a:cubicBezTo>
                    <a:lnTo>
                      <a:pt x="0" y="6389"/>
                    </a:lnTo>
                    <a:cubicBezTo>
                      <a:pt x="12" y="6536"/>
                      <a:pt x="136" y="6650"/>
                      <a:pt x="283" y="6650"/>
                    </a:cubicBezTo>
                    <a:cubicBezTo>
                      <a:pt x="430" y="6650"/>
                      <a:pt x="553" y="6536"/>
                      <a:pt x="565" y="6389"/>
                    </a:cubicBezTo>
                    <a:lnTo>
                      <a:pt x="565" y="962"/>
                    </a:lnTo>
                    <a:cubicBezTo>
                      <a:pt x="565" y="734"/>
                      <a:pt x="752" y="548"/>
                      <a:pt x="980" y="548"/>
                    </a:cubicBezTo>
                    <a:cubicBezTo>
                      <a:pt x="1211" y="548"/>
                      <a:pt x="1398" y="734"/>
                      <a:pt x="1398" y="962"/>
                    </a:cubicBezTo>
                    <a:lnTo>
                      <a:pt x="1398" y="5722"/>
                    </a:lnTo>
                    <a:cubicBezTo>
                      <a:pt x="1398" y="5809"/>
                      <a:pt x="1440" y="5893"/>
                      <a:pt x="1512" y="5947"/>
                    </a:cubicBezTo>
                    <a:lnTo>
                      <a:pt x="2999" y="7074"/>
                    </a:lnTo>
                    <a:lnTo>
                      <a:pt x="3005" y="7077"/>
                    </a:lnTo>
                    <a:cubicBezTo>
                      <a:pt x="3114" y="7155"/>
                      <a:pt x="3243" y="7194"/>
                      <a:pt x="3372" y="7194"/>
                    </a:cubicBezTo>
                    <a:cubicBezTo>
                      <a:pt x="3480" y="7194"/>
                      <a:pt x="3589" y="7166"/>
                      <a:pt x="3687" y="7110"/>
                    </a:cubicBezTo>
                    <a:lnTo>
                      <a:pt x="5102" y="6286"/>
                    </a:lnTo>
                    <a:cubicBezTo>
                      <a:pt x="5352" y="6142"/>
                      <a:pt x="5505" y="5875"/>
                      <a:pt x="5505" y="5586"/>
                    </a:cubicBezTo>
                    <a:lnTo>
                      <a:pt x="5505" y="4249"/>
                    </a:lnTo>
                    <a:cubicBezTo>
                      <a:pt x="5499" y="3979"/>
                      <a:pt x="5715" y="3756"/>
                      <a:pt x="5986" y="3756"/>
                    </a:cubicBezTo>
                    <a:cubicBezTo>
                      <a:pt x="6256" y="3756"/>
                      <a:pt x="6472" y="3979"/>
                      <a:pt x="6466" y="4249"/>
                    </a:cubicBezTo>
                    <a:lnTo>
                      <a:pt x="6466" y="11953"/>
                    </a:lnTo>
                    <a:lnTo>
                      <a:pt x="3041" y="11953"/>
                    </a:lnTo>
                    <a:lnTo>
                      <a:pt x="3041" y="10460"/>
                    </a:lnTo>
                    <a:cubicBezTo>
                      <a:pt x="3041" y="10376"/>
                      <a:pt x="3005" y="10298"/>
                      <a:pt x="2942" y="10243"/>
                    </a:cubicBezTo>
                    <a:cubicBezTo>
                      <a:pt x="2927" y="10231"/>
                      <a:pt x="1470" y="8991"/>
                      <a:pt x="806" y="8396"/>
                    </a:cubicBezTo>
                    <a:cubicBezTo>
                      <a:pt x="652" y="8260"/>
                      <a:pt x="568" y="8068"/>
                      <a:pt x="568" y="7864"/>
                    </a:cubicBezTo>
                    <a:lnTo>
                      <a:pt x="568" y="7515"/>
                    </a:lnTo>
                    <a:cubicBezTo>
                      <a:pt x="556" y="7368"/>
                      <a:pt x="433" y="7254"/>
                      <a:pt x="286" y="7254"/>
                    </a:cubicBezTo>
                    <a:cubicBezTo>
                      <a:pt x="136" y="7254"/>
                      <a:pt x="15" y="7368"/>
                      <a:pt x="3" y="7515"/>
                    </a:cubicBezTo>
                    <a:lnTo>
                      <a:pt x="3" y="7864"/>
                    </a:lnTo>
                    <a:cubicBezTo>
                      <a:pt x="3" y="8227"/>
                      <a:pt x="160" y="8576"/>
                      <a:pt x="430" y="8819"/>
                    </a:cubicBezTo>
                    <a:cubicBezTo>
                      <a:pt x="998" y="9324"/>
                      <a:pt x="2137" y="10298"/>
                      <a:pt x="2476" y="10589"/>
                    </a:cubicBezTo>
                    <a:lnTo>
                      <a:pt x="2476" y="11953"/>
                    </a:lnTo>
                    <a:lnTo>
                      <a:pt x="2254" y="11953"/>
                    </a:lnTo>
                    <a:cubicBezTo>
                      <a:pt x="2104" y="11965"/>
                      <a:pt x="1989" y="12088"/>
                      <a:pt x="1989" y="12235"/>
                    </a:cubicBezTo>
                    <a:cubicBezTo>
                      <a:pt x="1989" y="12383"/>
                      <a:pt x="2104" y="12506"/>
                      <a:pt x="2254" y="12518"/>
                    </a:cubicBezTo>
                    <a:lnTo>
                      <a:pt x="7118" y="12518"/>
                    </a:lnTo>
                    <a:cubicBezTo>
                      <a:pt x="7125" y="12518"/>
                      <a:pt x="7132" y="12519"/>
                      <a:pt x="7139" y="12519"/>
                    </a:cubicBezTo>
                    <a:cubicBezTo>
                      <a:pt x="7292" y="12519"/>
                      <a:pt x="7419" y="12394"/>
                      <a:pt x="7419" y="12235"/>
                    </a:cubicBezTo>
                    <a:cubicBezTo>
                      <a:pt x="7419" y="12080"/>
                      <a:pt x="7292" y="11952"/>
                      <a:pt x="7139" y="11952"/>
                    </a:cubicBezTo>
                    <a:cubicBezTo>
                      <a:pt x="7132" y="11952"/>
                      <a:pt x="7125" y="11953"/>
                      <a:pt x="7118" y="11953"/>
                    </a:cubicBezTo>
                    <a:lnTo>
                      <a:pt x="7118" y="11956"/>
                    </a:lnTo>
                    <a:lnTo>
                      <a:pt x="7031" y="11956"/>
                    </a:lnTo>
                    <a:lnTo>
                      <a:pt x="7031" y="4249"/>
                    </a:lnTo>
                    <a:cubicBezTo>
                      <a:pt x="7040" y="3663"/>
                      <a:pt x="6571" y="3186"/>
                      <a:pt x="5986" y="3186"/>
                    </a:cubicBezTo>
                    <a:cubicBezTo>
                      <a:pt x="5403" y="3186"/>
                      <a:pt x="4931" y="3663"/>
                      <a:pt x="4943" y="4249"/>
                    </a:cubicBezTo>
                    <a:lnTo>
                      <a:pt x="4943" y="5586"/>
                    </a:lnTo>
                    <a:cubicBezTo>
                      <a:pt x="4943" y="5673"/>
                      <a:pt x="4895" y="5755"/>
                      <a:pt x="4820" y="5800"/>
                    </a:cubicBezTo>
                    <a:lnTo>
                      <a:pt x="4763" y="5833"/>
                    </a:lnTo>
                    <a:lnTo>
                      <a:pt x="4763" y="4177"/>
                    </a:lnTo>
                    <a:cubicBezTo>
                      <a:pt x="4763" y="3611"/>
                      <a:pt x="4296" y="3196"/>
                      <a:pt x="3780" y="3196"/>
                    </a:cubicBezTo>
                    <a:cubicBezTo>
                      <a:pt x="3642" y="3196"/>
                      <a:pt x="3500" y="3226"/>
                      <a:pt x="3363" y="3291"/>
                    </a:cubicBezTo>
                    <a:lnTo>
                      <a:pt x="3363" y="2777"/>
                    </a:lnTo>
                    <a:cubicBezTo>
                      <a:pt x="3363" y="2236"/>
                      <a:pt x="2924" y="1797"/>
                      <a:pt x="2380" y="1794"/>
                    </a:cubicBezTo>
                    <a:cubicBezTo>
                      <a:pt x="2236" y="1794"/>
                      <a:pt x="2095" y="1828"/>
                      <a:pt x="1965" y="1888"/>
                    </a:cubicBezTo>
                    <a:lnTo>
                      <a:pt x="1965" y="965"/>
                    </a:lnTo>
                    <a:cubicBezTo>
                      <a:pt x="1953" y="430"/>
                      <a:pt x="1518" y="1"/>
                      <a:pt x="9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80"/>
              <p:cNvSpPr/>
              <p:nvPr/>
            </p:nvSpPr>
            <p:spPr>
              <a:xfrm>
                <a:off x="1966875" y="4347350"/>
                <a:ext cx="130200" cy="125250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5010" extrusionOk="0">
                    <a:moveTo>
                      <a:pt x="2705" y="565"/>
                    </a:moveTo>
                    <a:cubicBezTo>
                      <a:pt x="2954" y="565"/>
                      <a:pt x="3205" y="613"/>
                      <a:pt x="3444" y="712"/>
                    </a:cubicBezTo>
                    <a:cubicBezTo>
                      <a:pt x="4171" y="1013"/>
                      <a:pt x="4643" y="1722"/>
                      <a:pt x="4643" y="2506"/>
                    </a:cubicBezTo>
                    <a:cubicBezTo>
                      <a:pt x="4640" y="3576"/>
                      <a:pt x="3775" y="4441"/>
                      <a:pt x="2702" y="4444"/>
                    </a:cubicBezTo>
                    <a:cubicBezTo>
                      <a:pt x="1918" y="4444"/>
                      <a:pt x="1212" y="3972"/>
                      <a:pt x="911" y="3248"/>
                    </a:cubicBezTo>
                    <a:cubicBezTo>
                      <a:pt x="611" y="2521"/>
                      <a:pt x="776" y="1689"/>
                      <a:pt x="1332" y="1133"/>
                    </a:cubicBezTo>
                    <a:cubicBezTo>
                      <a:pt x="1704" y="763"/>
                      <a:pt x="2201" y="565"/>
                      <a:pt x="2705" y="565"/>
                    </a:cubicBezTo>
                    <a:close/>
                    <a:moveTo>
                      <a:pt x="2702" y="0"/>
                    </a:moveTo>
                    <a:cubicBezTo>
                      <a:pt x="1690" y="0"/>
                      <a:pt x="776" y="610"/>
                      <a:pt x="389" y="1548"/>
                    </a:cubicBezTo>
                    <a:cubicBezTo>
                      <a:pt x="1" y="2482"/>
                      <a:pt x="214" y="3561"/>
                      <a:pt x="932" y="4276"/>
                    </a:cubicBezTo>
                    <a:cubicBezTo>
                      <a:pt x="1411" y="4755"/>
                      <a:pt x="2053" y="5010"/>
                      <a:pt x="2705" y="5010"/>
                    </a:cubicBezTo>
                    <a:cubicBezTo>
                      <a:pt x="3027" y="5010"/>
                      <a:pt x="3352" y="4948"/>
                      <a:pt x="3661" y="4820"/>
                    </a:cubicBezTo>
                    <a:cubicBezTo>
                      <a:pt x="4598" y="4432"/>
                      <a:pt x="5208" y="3519"/>
                      <a:pt x="5208" y="2506"/>
                    </a:cubicBezTo>
                    <a:cubicBezTo>
                      <a:pt x="5205" y="1121"/>
                      <a:pt x="4087" y="3"/>
                      <a:pt x="2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3" name="Google Shape;1083;p80"/>
              <p:cNvSpPr/>
              <p:nvPr/>
            </p:nvSpPr>
            <p:spPr>
              <a:xfrm>
                <a:off x="1997300" y="4372800"/>
                <a:ext cx="74325" cy="7432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973" extrusionOk="0">
                    <a:moveTo>
                      <a:pt x="1662" y="566"/>
                    </a:moveTo>
                    <a:lnTo>
                      <a:pt x="1662" y="923"/>
                    </a:lnTo>
                    <a:cubicBezTo>
                      <a:pt x="1665" y="1137"/>
                      <a:pt x="1837" y="1308"/>
                      <a:pt x="2050" y="1308"/>
                    </a:cubicBezTo>
                    <a:lnTo>
                      <a:pt x="2408" y="1308"/>
                    </a:lnTo>
                    <a:lnTo>
                      <a:pt x="2408" y="1662"/>
                    </a:lnTo>
                    <a:lnTo>
                      <a:pt x="2050" y="1662"/>
                    </a:lnTo>
                    <a:cubicBezTo>
                      <a:pt x="1837" y="1665"/>
                      <a:pt x="1665" y="1837"/>
                      <a:pt x="1662" y="2050"/>
                    </a:cubicBezTo>
                    <a:lnTo>
                      <a:pt x="1662" y="2408"/>
                    </a:lnTo>
                    <a:lnTo>
                      <a:pt x="1308" y="2408"/>
                    </a:lnTo>
                    <a:lnTo>
                      <a:pt x="1308" y="2050"/>
                    </a:lnTo>
                    <a:cubicBezTo>
                      <a:pt x="1308" y="1837"/>
                      <a:pt x="1137" y="1662"/>
                      <a:pt x="923" y="1662"/>
                    </a:cubicBezTo>
                    <a:lnTo>
                      <a:pt x="566" y="1662"/>
                    </a:lnTo>
                    <a:lnTo>
                      <a:pt x="566" y="1308"/>
                    </a:lnTo>
                    <a:lnTo>
                      <a:pt x="923" y="1308"/>
                    </a:lnTo>
                    <a:cubicBezTo>
                      <a:pt x="1137" y="1308"/>
                      <a:pt x="1308" y="1137"/>
                      <a:pt x="1308" y="923"/>
                    </a:cubicBezTo>
                    <a:lnTo>
                      <a:pt x="1308" y="566"/>
                    </a:lnTo>
                    <a:close/>
                    <a:moveTo>
                      <a:pt x="1131" y="1"/>
                    </a:moveTo>
                    <a:cubicBezTo>
                      <a:pt x="917" y="1"/>
                      <a:pt x="743" y="175"/>
                      <a:pt x="743" y="388"/>
                    </a:cubicBezTo>
                    <a:lnTo>
                      <a:pt x="743" y="743"/>
                    </a:lnTo>
                    <a:lnTo>
                      <a:pt x="385" y="743"/>
                    </a:lnTo>
                    <a:cubicBezTo>
                      <a:pt x="175" y="743"/>
                      <a:pt x="1" y="917"/>
                      <a:pt x="1" y="1131"/>
                    </a:cubicBezTo>
                    <a:lnTo>
                      <a:pt x="1" y="1843"/>
                    </a:lnTo>
                    <a:cubicBezTo>
                      <a:pt x="1" y="2056"/>
                      <a:pt x="175" y="2227"/>
                      <a:pt x="385" y="2230"/>
                    </a:cubicBezTo>
                    <a:lnTo>
                      <a:pt x="743" y="2230"/>
                    </a:lnTo>
                    <a:lnTo>
                      <a:pt x="743" y="2585"/>
                    </a:lnTo>
                    <a:cubicBezTo>
                      <a:pt x="743" y="2798"/>
                      <a:pt x="917" y="2972"/>
                      <a:pt x="1131" y="2972"/>
                    </a:cubicBezTo>
                    <a:lnTo>
                      <a:pt x="1843" y="2972"/>
                    </a:lnTo>
                    <a:cubicBezTo>
                      <a:pt x="2056" y="2972"/>
                      <a:pt x="2227" y="2798"/>
                      <a:pt x="2227" y="2585"/>
                    </a:cubicBezTo>
                    <a:lnTo>
                      <a:pt x="2227" y="2230"/>
                    </a:lnTo>
                    <a:lnTo>
                      <a:pt x="2585" y="2230"/>
                    </a:lnTo>
                    <a:cubicBezTo>
                      <a:pt x="2798" y="2227"/>
                      <a:pt x="2969" y="2056"/>
                      <a:pt x="2972" y="1843"/>
                    </a:cubicBezTo>
                    <a:lnTo>
                      <a:pt x="2972" y="1131"/>
                    </a:lnTo>
                    <a:cubicBezTo>
                      <a:pt x="2969" y="917"/>
                      <a:pt x="2798" y="743"/>
                      <a:pt x="2585" y="743"/>
                    </a:cubicBezTo>
                    <a:lnTo>
                      <a:pt x="2227" y="743"/>
                    </a:lnTo>
                    <a:lnTo>
                      <a:pt x="2227" y="388"/>
                    </a:lnTo>
                    <a:cubicBezTo>
                      <a:pt x="2227" y="175"/>
                      <a:pt x="2056" y="1"/>
                      <a:pt x="1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084" name="Google Shape;1084;p80"/>
          <p:cNvGrpSpPr/>
          <p:nvPr/>
        </p:nvGrpSpPr>
        <p:grpSpPr>
          <a:xfrm>
            <a:off x="1150745" y="2045737"/>
            <a:ext cx="773400" cy="773400"/>
            <a:chOff x="7353425" y="2483252"/>
            <a:chExt cx="773400" cy="773400"/>
          </a:xfrm>
        </p:grpSpPr>
        <p:sp>
          <p:nvSpPr>
            <p:cNvPr id="1085" name="Google Shape;1085;p80"/>
            <p:cNvSpPr/>
            <p:nvPr/>
          </p:nvSpPr>
          <p:spPr>
            <a:xfrm>
              <a:off x="7353425" y="2483252"/>
              <a:ext cx="773400" cy="77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86" name="Google Shape;1086;p80"/>
            <p:cNvGrpSpPr/>
            <p:nvPr/>
          </p:nvGrpSpPr>
          <p:grpSpPr>
            <a:xfrm>
              <a:off x="7596991" y="2624894"/>
              <a:ext cx="286450" cy="480750"/>
              <a:chOff x="6466350" y="2485775"/>
              <a:chExt cx="286450" cy="480750"/>
            </a:xfrm>
          </p:grpSpPr>
          <p:sp>
            <p:nvSpPr>
              <p:cNvPr id="1087" name="Google Shape;1087;p80"/>
              <p:cNvSpPr/>
              <p:nvPr/>
            </p:nvSpPr>
            <p:spPr>
              <a:xfrm>
                <a:off x="6466350" y="2485775"/>
                <a:ext cx="286450" cy="480750"/>
              </a:xfrm>
              <a:custGeom>
                <a:avLst/>
                <a:gdLst/>
                <a:ahLst/>
                <a:cxnLst/>
                <a:rect l="l" t="t" r="r" b="b"/>
                <a:pathLst>
                  <a:path w="11458" h="19230" extrusionOk="0">
                    <a:moveTo>
                      <a:pt x="10256" y="562"/>
                    </a:moveTo>
                    <a:cubicBezTo>
                      <a:pt x="10607" y="565"/>
                      <a:pt x="10893" y="848"/>
                      <a:pt x="10893" y="1199"/>
                    </a:cubicBezTo>
                    <a:lnTo>
                      <a:pt x="10893" y="2479"/>
                    </a:lnTo>
                    <a:lnTo>
                      <a:pt x="566" y="2479"/>
                    </a:lnTo>
                    <a:lnTo>
                      <a:pt x="566" y="1199"/>
                    </a:lnTo>
                    <a:cubicBezTo>
                      <a:pt x="566" y="848"/>
                      <a:pt x="851" y="565"/>
                      <a:pt x="1200" y="562"/>
                    </a:cubicBezTo>
                    <a:close/>
                    <a:moveTo>
                      <a:pt x="10893" y="16111"/>
                    </a:moveTo>
                    <a:lnTo>
                      <a:pt x="10893" y="18031"/>
                    </a:lnTo>
                    <a:cubicBezTo>
                      <a:pt x="10893" y="18379"/>
                      <a:pt x="10607" y="18665"/>
                      <a:pt x="10256" y="18665"/>
                    </a:cubicBezTo>
                    <a:lnTo>
                      <a:pt x="1200" y="18665"/>
                    </a:lnTo>
                    <a:cubicBezTo>
                      <a:pt x="851" y="18665"/>
                      <a:pt x="566" y="18379"/>
                      <a:pt x="566" y="18031"/>
                    </a:cubicBezTo>
                    <a:lnTo>
                      <a:pt x="566" y="16111"/>
                    </a:lnTo>
                    <a:close/>
                    <a:moveTo>
                      <a:pt x="1200" y="0"/>
                    </a:moveTo>
                    <a:cubicBezTo>
                      <a:pt x="539" y="0"/>
                      <a:pt x="4" y="538"/>
                      <a:pt x="1" y="1199"/>
                    </a:cubicBezTo>
                    <a:lnTo>
                      <a:pt x="1" y="4150"/>
                    </a:lnTo>
                    <a:cubicBezTo>
                      <a:pt x="1" y="4306"/>
                      <a:pt x="127" y="4432"/>
                      <a:pt x="283" y="4432"/>
                    </a:cubicBezTo>
                    <a:cubicBezTo>
                      <a:pt x="440" y="4432"/>
                      <a:pt x="566" y="4306"/>
                      <a:pt x="566" y="4150"/>
                    </a:cubicBezTo>
                    <a:lnTo>
                      <a:pt x="566" y="3041"/>
                    </a:lnTo>
                    <a:lnTo>
                      <a:pt x="10893" y="3041"/>
                    </a:lnTo>
                    <a:lnTo>
                      <a:pt x="10893" y="15549"/>
                    </a:lnTo>
                    <a:lnTo>
                      <a:pt x="566" y="15549"/>
                    </a:lnTo>
                    <a:lnTo>
                      <a:pt x="566" y="5276"/>
                    </a:lnTo>
                    <a:cubicBezTo>
                      <a:pt x="566" y="5120"/>
                      <a:pt x="440" y="4994"/>
                      <a:pt x="283" y="4994"/>
                    </a:cubicBezTo>
                    <a:cubicBezTo>
                      <a:pt x="127" y="4994"/>
                      <a:pt x="1" y="5120"/>
                      <a:pt x="1" y="5276"/>
                    </a:cubicBezTo>
                    <a:lnTo>
                      <a:pt x="1" y="18031"/>
                    </a:lnTo>
                    <a:cubicBezTo>
                      <a:pt x="4" y="18692"/>
                      <a:pt x="539" y="19227"/>
                      <a:pt x="1200" y="19230"/>
                    </a:cubicBezTo>
                    <a:lnTo>
                      <a:pt x="10256" y="19230"/>
                    </a:lnTo>
                    <a:cubicBezTo>
                      <a:pt x="10920" y="19227"/>
                      <a:pt x="11454" y="18692"/>
                      <a:pt x="11457" y="18031"/>
                    </a:cubicBezTo>
                    <a:lnTo>
                      <a:pt x="11457" y="1199"/>
                    </a:lnTo>
                    <a:cubicBezTo>
                      <a:pt x="11454" y="538"/>
                      <a:pt x="10920" y="0"/>
                      <a:pt x="10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8" name="Google Shape;1088;p80"/>
              <p:cNvSpPr/>
              <p:nvPr/>
            </p:nvSpPr>
            <p:spPr>
              <a:xfrm>
                <a:off x="6641000" y="2516725"/>
                <a:ext cx="2400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565" extrusionOk="0">
                    <a:moveTo>
                      <a:pt x="283" y="0"/>
                    </a:moveTo>
                    <a:cubicBezTo>
                      <a:pt x="127" y="0"/>
                      <a:pt x="1" y="126"/>
                      <a:pt x="1" y="283"/>
                    </a:cubicBezTo>
                    <a:cubicBezTo>
                      <a:pt x="1" y="439"/>
                      <a:pt x="127" y="565"/>
                      <a:pt x="283" y="565"/>
                    </a:cubicBezTo>
                    <a:lnTo>
                      <a:pt x="677" y="565"/>
                    </a:lnTo>
                    <a:cubicBezTo>
                      <a:pt x="833" y="565"/>
                      <a:pt x="959" y="439"/>
                      <a:pt x="959" y="283"/>
                    </a:cubicBezTo>
                    <a:cubicBezTo>
                      <a:pt x="959" y="126"/>
                      <a:pt x="833" y="0"/>
                      <a:pt x="6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9" name="Google Shape;1089;p80"/>
              <p:cNvSpPr/>
              <p:nvPr/>
            </p:nvSpPr>
            <p:spPr>
              <a:xfrm>
                <a:off x="6553725" y="2516725"/>
                <a:ext cx="7890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565" extrusionOk="0">
                    <a:moveTo>
                      <a:pt x="280" y="0"/>
                    </a:moveTo>
                    <a:cubicBezTo>
                      <a:pt x="126" y="0"/>
                      <a:pt x="0" y="126"/>
                      <a:pt x="0" y="283"/>
                    </a:cubicBezTo>
                    <a:cubicBezTo>
                      <a:pt x="0" y="439"/>
                      <a:pt x="126" y="565"/>
                      <a:pt x="280" y="565"/>
                    </a:cubicBezTo>
                    <a:lnTo>
                      <a:pt x="2873" y="565"/>
                    </a:lnTo>
                    <a:cubicBezTo>
                      <a:pt x="3029" y="565"/>
                      <a:pt x="3155" y="439"/>
                      <a:pt x="3155" y="283"/>
                    </a:cubicBezTo>
                    <a:cubicBezTo>
                      <a:pt x="3155" y="126"/>
                      <a:pt x="3029" y="0"/>
                      <a:pt x="28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0" name="Google Shape;1090;p80"/>
              <p:cNvSpPr/>
              <p:nvPr/>
            </p:nvSpPr>
            <p:spPr>
              <a:xfrm>
                <a:off x="6562125" y="2899800"/>
                <a:ext cx="94900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1618" extrusionOk="0">
                    <a:moveTo>
                      <a:pt x="2987" y="565"/>
                    </a:moveTo>
                    <a:cubicBezTo>
                      <a:pt x="3123" y="565"/>
                      <a:pt x="3231" y="674"/>
                      <a:pt x="3231" y="809"/>
                    </a:cubicBezTo>
                    <a:cubicBezTo>
                      <a:pt x="3231" y="944"/>
                      <a:pt x="3123" y="1052"/>
                      <a:pt x="2987" y="1052"/>
                    </a:cubicBezTo>
                    <a:lnTo>
                      <a:pt x="809" y="1052"/>
                    </a:lnTo>
                    <a:cubicBezTo>
                      <a:pt x="674" y="1052"/>
                      <a:pt x="566" y="944"/>
                      <a:pt x="566" y="809"/>
                    </a:cubicBezTo>
                    <a:cubicBezTo>
                      <a:pt x="566" y="674"/>
                      <a:pt x="674" y="565"/>
                      <a:pt x="809" y="565"/>
                    </a:cubicBezTo>
                    <a:close/>
                    <a:moveTo>
                      <a:pt x="809" y="1"/>
                    </a:moveTo>
                    <a:cubicBezTo>
                      <a:pt x="361" y="1"/>
                      <a:pt x="1" y="364"/>
                      <a:pt x="1" y="809"/>
                    </a:cubicBezTo>
                    <a:cubicBezTo>
                      <a:pt x="1" y="1254"/>
                      <a:pt x="361" y="1617"/>
                      <a:pt x="809" y="1617"/>
                    </a:cubicBezTo>
                    <a:lnTo>
                      <a:pt x="2987" y="1617"/>
                    </a:lnTo>
                    <a:cubicBezTo>
                      <a:pt x="3432" y="1617"/>
                      <a:pt x="3796" y="1254"/>
                      <a:pt x="3796" y="809"/>
                    </a:cubicBezTo>
                    <a:cubicBezTo>
                      <a:pt x="3796" y="364"/>
                      <a:pt x="3432" y="1"/>
                      <a:pt x="29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1" name="Google Shape;1091;p80"/>
              <p:cNvSpPr/>
              <p:nvPr/>
            </p:nvSpPr>
            <p:spPr>
              <a:xfrm>
                <a:off x="6571075" y="2647625"/>
                <a:ext cx="75650" cy="6830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732" extrusionOk="0">
                    <a:moveTo>
                      <a:pt x="1922" y="567"/>
                    </a:moveTo>
                    <a:cubicBezTo>
                      <a:pt x="2089" y="567"/>
                      <a:pt x="2251" y="660"/>
                      <a:pt x="2326" y="824"/>
                    </a:cubicBezTo>
                    <a:cubicBezTo>
                      <a:pt x="2398" y="990"/>
                      <a:pt x="2362" y="1182"/>
                      <a:pt x="2236" y="1311"/>
                    </a:cubicBezTo>
                    <a:lnTo>
                      <a:pt x="1515" y="2047"/>
                    </a:lnTo>
                    <a:lnTo>
                      <a:pt x="794" y="1311"/>
                    </a:lnTo>
                    <a:cubicBezTo>
                      <a:pt x="619" y="1143"/>
                      <a:pt x="619" y="866"/>
                      <a:pt x="791" y="698"/>
                    </a:cubicBezTo>
                    <a:cubicBezTo>
                      <a:pt x="876" y="612"/>
                      <a:pt x="991" y="568"/>
                      <a:pt x="1106" y="568"/>
                    </a:cubicBezTo>
                    <a:cubicBezTo>
                      <a:pt x="1192" y="568"/>
                      <a:pt x="1278" y="593"/>
                      <a:pt x="1352" y="644"/>
                    </a:cubicBezTo>
                    <a:cubicBezTo>
                      <a:pt x="1400" y="677"/>
                      <a:pt x="1456" y="694"/>
                      <a:pt x="1512" y="694"/>
                    </a:cubicBezTo>
                    <a:cubicBezTo>
                      <a:pt x="1567" y="694"/>
                      <a:pt x="1623" y="677"/>
                      <a:pt x="1671" y="644"/>
                    </a:cubicBezTo>
                    <a:cubicBezTo>
                      <a:pt x="1749" y="592"/>
                      <a:pt x="1836" y="567"/>
                      <a:pt x="1922" y="567"/>
                    </a:cubicBezTo>
                    <a:close/>
                    <a:moveTo>
                      <a:pt x="1097" y="0"/>
                    </a:moveTo>
                    <a:cubicBezTo>
                      <a:pt x="778" y="0"/>
                      <a:pt x="469" y="152"/>
                      <a:pt x="277" y="428"/>
                    </a:cubicBezTo>
                    <a:cubicBezTo>
                      <a:pt x="0" y="827"/>
                      <a:pt x="48" y="1365"/>
                      <a:pt x="391" y="1708"/>
                    </a:cubicBezTo>
                    <a:lnTo>
                      <a:pt x="1313" y="2648"/>
                    </a:lnTo>
                    <a:cubicBezTo>
                      <a:pt x="1369" y="2704"/>
                      <a:pt x="1442" y="2732"/>
                      <a:pt x="1515" y="2732"/>
                    </a:cubicBezTo>
                    <a:cubicBezTo>
                      <a:pt x="1587" y="2732"/>
                      <a:pt x="1660" y="2704"/>
                      <a:pt x="1716" y="2648"/>
                    </a:cubicBezTo>
                    <a:lnTo>
                      <a:pt x="2638" y="1708"/>
                    </a:lnTo>
                    <a:cubicBezTo>
                      <a:pt x="2978" y="1365"/>
                      <a:pt x="3026" y="827"/>
                      <a:pt x="2750" y="431"/>
                    </a:cubicBezTo>
                    <a:cubicBezTo>
                      <a:pt x="2557" y="155"/>
                      <a:pt x="2247" y="1"/>
                      <a:pt x="1928" y="1"/>
                    </a:cubicBezTo>
                    <a:cubicBezTo>
                      <a:pt x="1789" y="1"/>
                      <a:pt x="1648" y="30"/>
                      <a:pt x="1515" y="91"/>
                    </a:cubicBezTo>
                    <a:cubicBezTo>
                      <a:pt x="1380" y="30"/>
                      <a:pt x="1237" y="0"/>
                      <a:pt x="1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2" name="Google Shape;1092;p80"/>
              <p:cNvSpPr/>
              <p:nvPr/>
            </p:nvSpPr>
            <p:spPr>
              <a:xfrm>
                <a:off x="6554025" y="2716850"/>
                <a:ext cx="46975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337" extrusionOk="0">
                    <a:moveTo>
                      <a:pt x="314" y="1"/>
                    </a:moveTo>
                    <a:cubicBezTo>
                      <a:pt x="248" y="1"/>
                      <a:pt x="181" y="24"/>
                      <a:pt x="126" y="71"/>
                    </a:cubicBezTo>
                    <a:cubicBezTo>
                      <a:pt x="9" y="177"/>
                      <a:pt x="0" y="354"/>
                      <a:pt x="102" y="471"/>
                    </a:cubicBezTo>
                    <a:cubicBezTo>
                      <a:pt x="259" y="645"/>
                      <a:pt x="436" y="802"/>
                      <a:pt x="631" y="934"/>
                    </a:cubicBezTo>
                    <a:cubicBezTo>
                      <a:pt x="896" y="1114"/>
                      <a:pt x="1187" y="1246"/>
                      <a:pt x="1497" y="1327"/>
                    </a:cubicBezTo>
                    <a:cubicBezTo>
                      <a:pt x="1520" y="1334"/>
                      <a:pt x="1543" y="1337"/>
                      <a:pt x="1567" y="1337"/>
                    </a:cubicBezTo>
                    <a:cubicBezTo>
                      <a:pt x="1690" y="1337"/>
                      <a:pt x="1806" y="1253"/>
                      <a:pt x="1839" y="1129"/>
                    </a:cubicBezTo>
                    <a:cubicBezTo>
                      <a:pt x="1878" y="979"/>
                      <a:pt x="1788" y="823"/>
                      <a:pt x="1641" y="784"/>
                    </a:cubicBezTo>
                    <a:cubicBezTo>
                      <a:pt x="1394" y="717"/>
                      <a:pt x="1160" y="612"/>
                      <a:pt x="950" y="468"/>
                    </a:cubicBezTo>
                    <a:cubicBezTo>
                      <a:pt x="793" y="363"/>
                      <a:pt x="649" y="237"/>
                      <a:pt x="526" y="96"/>
                    </a:cubicBezTo>
                    <a:cubicBezTo>
                      <a:pt x="470" y="33"/>
                      <a:pt x="392" y="1"/>
                      <a:pt x="3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3" name="Google Shape;1093;p80"/>
              <p:cNvSpPr/>
              <p:nvPr/>
            </p:nvSpPr>
            <p:spPr>
              <a:xfrm>
                <a:off x="6627025" y="2720425"/>
                <a:ext cx="346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069" extrusionOk="0">
                    <a:moveTo>
                      <a:pt x="1073" y="1"/>
                    </a:moveTo>
                    <a:cubicBezTo>
                      <a:pt x="1003" y="1"/>
                      <a:pt x="933" y="26"/>
                      <a:pt x="878" y="79"/>
                    </a:cubicBezTo>
                    <a:cubicBezTo>
                      <a:pt x="683" y="268"/>
                      <a:pt x="457" y="421"/>
                      <a:pt x="208" y="529"/>
                    </a:cubicBezTo>
                    <a:cubicBezTo>
                      <a:pt x="64" y="590"/>
                      <a:pt x="1" y="758"/>
                      <a:pt x="61" y="899"/>
                    </a:cubicBezTo>
                    <a:cubicBezTo>
                      <a:pt x="108" y="1006"/>
                      <a:pt x="212" y="1069"/>
                      <a:pt x="321" y="1069"/>
                    </a:cubicBezTo>
                    <a:cubicBezTo>
                      <a:pt x="358" y="1069"/>
                      <a:pt x="397" y="1062"/>
                      <a:pt x="433" y="1046"/>
                    </a:cubicBezTo>
                    <a:cubicBezTo>
                      <a:pt x="743" y="911"/>
                      <a:pt x="1025" y="722"/>
                      <a:pt x="1272" y="484"/>
                    </a:cubicBezTo>
                    <a:cubicBezTo>
                      <a:pt x="1383" y="376"/>
                      <a:pt x="1386" y="199"/>
                      <a:pt x="1278" y="88"/>
                    </a:cubicBezTo>
                    <a:cubicBezTo>
                      <a:pt x="1222" y="30"/>
                      <a:pt x="1147" y="1"/>
                      <a:pt x="1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4" name="Google Shape;1094;p80"/>
              <p:cNvSpPr/>
              <p:nvPr/>
            </p:nvSpPr>
            <p:spPr>
              <a:xfrm>
                <a:off x="6662025" y="2674450"/>
                <a:ext cx="184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368" extrusionOk="0">
                    <a:moveTo>
                      <a:pt x="455" y="1"/>
                    </a:moveTo>
                    <a:cubicBezTo>
                      <a:pt x="301" y="1"/>
                      <a:pt x="175" y="127"/>
                      <a:pt x="175" y="283"/>
                    </a:cubicBezTo>
                    <a:cubicBezTo>
                      <a:pt x="175" y="527"/>
                      <a:pt x="136" y="767"/>
                      <a:pt x="61" y="998"/>
                    </a:cubicBezTo>
                    <a:cubicBezTo>
                      <a:pt x="1" y="1179"/>
                      <a:pt x="136" y="1368"/>
                      <a:pt x="328" y="1368"/>
                    </a:cubicBezTo>
                    <a:cubicBezTo>
                      <a:pt x="449" y="1365"/>
                      <a:pt x="557" y="1290"/>
                      <a:pt x="596" y="1173"/>
                    </a:cubicBezTo>
                    <a:cubicBezTo>
                      <a:pt x="689" y="887"/>
                      <a:pt x="737" y="587"/>
                      <a:pt x="737" y="283"/>
                    </a:cubicBezTo>
                    <a:cubicBezTo>
                      <a:pt x="737" y="127"/>
                      <a:pt x="611" y="1"/>
                      <a:pt x="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5" name="Google Shape;1095;p80"/>
              <p:cNvSpPr/>
              <p:nvPr/>
            </p:nvSpPr>
            <p:spPr>
              <a:xfrm>
                <a:off x="6636050" y="2620775"/>
                <a:ext cx="3435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77" extrusionOk="0">
                    <a:moveTo>
                      <a:pt x="323" y="0"/>
                    </a:moveTo>
                    <a:cubicBezTo>
                      <a:pt x="229" y="0"/>
                      <a:pt x="138" y="46"/>
                      <a:pt x="84" y="129"/>
                    </a:cubicBezTo>
                    <a:cubicBezTo>
                      <a:pt x="0" y="261"/>
                      <a:pt x="39" y="435"/>
                      <a:pt x="169" y="519"/>
                    </a:cubicBezTo>
                    <a:cubicBezTo>
                      <a:pt x="427" y="685"/>
                      <a:pt x="649" y="901"/>
                      <a:pt x="821" y="1153"/>
                    </a:cubicBezTo>
                    <a:cubicBezTo>
                      <a:pt x="875" y="1234"/>
                      <a:pt x="964" y="1277"/>
                      <a:pt x="1054" y="1277"/>
                    </a:cubicBezTo>
                    <a:cubicBezTo>
                      <a:pt x="1109" y="1277"/>
                      <a:pt x="1164" y="1261"/>
                      <a:pt x="1211" y="1228"/>
                    </a:cubicBezTo>
                    <a:cubicBezTo>
                      <a:pt x="1340" y="1141"/>
                      <a:pt x="1373" y="964"/>
                      <a:pt x="1286" y="838"/>
                    </a:cubicBezTo>
                    <a:cubicBezTo>
                      <a:pt x="1070" y="519"/>
                      <a:pt x="794" y="252"/>
                      <a:pt x="475" y="45"/>
                    </a:cubicBezTo>
                    <a:cubicBezTo>
                      <a:pt x="428" y="14"/>
                      <a:pt x="375" y="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80"/>
              <p:cNvSpPr/>
              <p:nvPr/>
            </p:nvSpPr>
            <p:spPr>
              <a:xfrm>
                <a:off x="6560400" y="2610600"/>
                <a:ext cx="56225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113" extrusionOk="0">
                    <a:moveTo>
                      <a:pt x="1953" y="1"/>
                    </a:moveTo>
                    <a:cubicBezTo>
                      <a:pt x="1320" y="1"/>
                      <a:pt x="706" y="217"/>
                      <a:pt x="211" y="611"/>
                    </a:cubicBezTo>
                    <a:cubicBezTo>
                      <a:pt x="1" y="776"/>
                      <a:pt x="118" y="1113"/>
                      <a:pt x="385" y="1113"/>
                    </a:cubicBezTo>
                    <a:cubicBezTo>
                      <a:pt x="448" y="1113"/>
                      <a:pt x="511" y="1092"/>
                      <a:pt x="560" y="1052"/>
                    </a:cubicBezTo>
                    <a:cubicBezTo>
                      <a:pt x="956" y="737"/>
                      <a:pt x="1446" y="566"/>
                      <a:pt x="1952" y="566"/>
                    </a:cubicBezTo>
                    <a:cubicBezTo>
                      <a:pt x="1957" y="566"/>
                      <a:pt x="1961" y="566"/>
                      <a:pt x="1966" y="566"/>
                    </a:cubicBezTo>
                    <a:cubicBezTo>
                      <a:pt x="2122" y="566"/>
                      <a:pt x="2248" y="440"/>
                      <a:pt x="2248" y="283"/>
                    </a:cubicBezTo>
                    <a:cubicBezTo>
                      <a:pt x="2248" y="127"/>
                      <a:pt x="2122" y="1"/>
                      <a:pt x="1966" y="1"/>
                    </a:cubicBezTo>
                    <a:cubicBezTo>
                      <a:pt x="1961" y="1"/>
                      <a:pt x="1957" y="1"/>
                      <a:pt x="1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7" name="Google Shape;1097;p80"/>
              <p:cNvSpPr/>
              <p:nvPr/>
            </p:nvSpPr>
            <p:spPr>
              <a:xfrm>
                <a:off x="6537050" y="2653100"/>
                <a:ext cx="21200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2367" extrusionOk="0">
                    <a:moveTo>
                      <a:pt x="495" y="1"/>
                    </a:moveTo>
                    <a:cubicBezTo>
                      <a:pt x="378" y="1"/>
                      <a:pt x="269" y="72"/>
                      <a:pt x="229" y="188"/>
                    </a:cubicBezTo>
                    <a:cubicBezTo>
                      <a:pt x="0" y="837"/>
                      <a:pt x="12" y="1549"/>
                      <a:pt x="268" y="2189"/>
                    </a:cubicBezTo>
                    <a:cubicBezTo>
                      <a:pt x="310" y="2297"/>
                      <a:pt x="415" y="2366"/>
                      <a:pt x="529" y="2366"/>
                    </a:cubicBezTo>
                    <a:cubicBezTo>
                      <a:pt x="565" y="2366"/>
                      <a:pt x="601" y="2360"/>
                      <a:pt x="634" y="2345"/>
                    </a:cubicBezTo>
                    <a:cubicBezTo>
                      <a:pt x="778" y="2288"/>
                      <a:pt x="848" y="2126"/>
                      <a:pt x="790" y="1982"/>
                    </a:cubicBezTo>
                    <a:cubicBezTo>
                      <a:pt x="586" y="1468"/>
                      <a:pt x="577" y="897"/>
                      <a:pt x="760" y="377"/>
                    </a:cubicBezTo>
                    <a:cubicBezTo>
                      <a:pt x="814" y="230"/>
                      <a:pt x="736" y="68"/>
                      <a:pt x="589" y="17"/>
                    </a:cubicBezTo>
                    <a:cubicBezTo>
                      <a:pt x="558" y="6"/>
                      <a:pt x="526" y="1"/>
                      <a:pt x="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8" name="Google Shape;1098;p80"/>
              <p:cNvSpPr/>
              <p:nvPr/>
            </p:nvSpPr>
            <p:spPr>
              <a:xfrm>
                <a:off x="6527200" y="2575900"/>
                <a:ext cx="8942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1924" extrusionOk="0">
                    <a:moveTo>
                      <a:pt x="3294" y="1"/>
                    </a:moveTo>
                    <a:cubicBezTo>
                      <a:pt x="2071" y="1"/>
                      <a:pt x="905" y="530"/>
                      <a:pt x="103" y="1455"/>
                    </a:cubicBezTo>
                    <a:cubicBezTo>
                      <a:pt x="1" y="1572"/>
                      <a:pt x="13" y="1752"/>
                      <a:pt x="130" y="1855"/>
                    </a:cubicBezTo>
                    <a:cubicBezTo>
                      <a:pt x="183" y="1901"/>
                      <a:pt x="249" y="1924"/>
                      <a:pt x="315" y="1924"/>
                    </a:cubicBezTo>
                    <a:cubicBezTo>
                      <a:pt x="394" y="1924"/>
                      <a:pt x="474" y="1890"/>
                      <a:pt x="529" y="1825"/>
                    </a:cubicBezTo>
                    <a:cubicBezTo>
                      <a:pt x="1223" y="1022"/>
                      <a:pt x="2233" y="563"/>
                      <a:pt x="3294" y="563"/>
                    </a:cubicBezTo>
                    <a:cubicBezTo>
                      <a:pt x="3450" y="563"/>
                      <a:pt x="3576" y="436"/>
                      <a:pt x="3576" y="283"/>
                    </a:cubicBezTo>
                    <a:cubicBezTo>
                      <a:pt x="3576" y="127"/>
                      <a:pt x="3450" y="1"/>
                      <a:pt x="32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9" name="Google Shape;1099;p80"/>
              <p:cNvSpPr/>
              <p:nvPr/>
            </p:nvSpPr>
            <p:spPr>
              <a:xfrm>
                <a:off x="6503925" y="2630600"/>
                <a:ext cx="25325" cy="579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317" extrusionOk="0">
                    <a:moveTo>
                      <a:pt x="693" y="1"/>
                    </a:moveTo>
                    <a:cubicBezTo>
                      <a:pt x="590" y="1"/>
                      <a:pt x="491" y="58"/>
                      <a:pt x="442" y="156"/>
                    </a:cubicBezTo>
                    <a:cubicBezTo>
                      <a:pt x="150" y="739"/>
                      <a:pt x="0" y="1382"/>
                      <a:pt x="0" y="2034"/>
                    </a:cubicBezTo>
                    <a:cubicBezTo>
                      <a:pt x="0" y="2190"/>
                      <a:pt x="126" y="2317"/>
                      <a:pt x="283" y="2317"/>
                    </a:cubicBezTo>
                    <a:cubicBezTo>
                      <a:pt x="439" y="2317"/>
                      <a:pt x="565" y="2190"/>
                      <a:pt x="565" y="2034"/>
                    </a:cubicBezTo>
                    <a:cubicBezTo>
                      <a:pt x="562" y="1469"/>
                      <a:pt x="691" y="914"/>
                      <a:pt x="947" y="406"/>
                    </a:cubicBezTo>
                    <a:cubicBezTo>
                      <a:pt x="1013" y="268"/>
                      <a:pt x="956" y="99"/>
                      <a:pt x="817" y="30"/>
                    </a:cubicBezTo>
                    <a:cubicBezTo>
                      <a:pt x="778" y="10"/>
                      <a:pt x="735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0" name="Google Shape;1100;p80"/>
              <p:cNvSpPr/>
              <p:nvPr/>
            </p:nvSpPr>
            <p:spPr>
              <a:xfrm>
                <a:off x="6518200" y="2727200"/>
                <a:ext cx="9842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398" extrusionOk="0">
                    <a:moveTo>
                      <a:pt x="321" y="1"/>
                    </a:moveTo>
                    <a:cubicBezTo>
                      <a:pt x="269" y="1"/>
                      <a:pt x="217" y="15"/>
                      <a:pt x="171" y="45"/>
                    </a:cubicBezTo>
                    <a:cubicBezTo>
                      <a:pt x="39" y="126"/>
                      <a:pt x="0" y="300"/>
                      <a:pt x="84" y="433"/>
                    </a:cubicBezTo>
                    <a:cubicBezTo>
                      <a:pt x="853" y="1654"/>
                      <a:pt x="2195" y="2398"/>
                      <a:pt x="3636" y="2398"/>
                    </a:cubicBezTo>
                    <a:cubicBezTo>
                      <a:pt x="3642" y="2398"/>
                      <a:pt x="3648" y="2398"/>
                      <a:pt x="3654" y="2398"/>
                    </a:cubicBezTo>
                    <a:cubicBezTo>
                      <a:pt x="3810" y="2398"/>
                      <a:pt x="3936" y="2272"/>
                      <a:pt x="3936" y="2118"/>
                    </a:cubicBezTo>
                    <a:cubicBezTo>
                      <a:pt x="3936" y="1962"/>
                      <a:pt x="3810" y="1836"/>
                      <a:pt x="3654" y="1836"/>
                    </a:cubicBezTo>
                    <a:cubicBezTo>
                      <a:pt x="3651" y="1836"/>
                      <a:pt x="3648" y="1836"/>
                      <a:pt x="3645" y="1836"/>
                    </a:cubicBezTo>
                    <a:cubicBezTo>
                      <a:pt x="2392" y="1836"/>
                      <a:pt x="1227" y="1190"/>
                      <a:pt x="559" y="132"/>
                    </a:cubicBezTo>
                    <a:cubicBezTo>
                      <a:pt x="505" y="47"/>
                      <a:pt x="413" y="1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1" name="Google Shape;1101;p80"/>
              <p:cNvSpPr/>
              <p:nvPr/>
            </p:nvSpPr>
            <p:spPr>
              <a:xfrm>
                <a:off x="6644075" y="2691850"/>
                <a:ext cx="70200" cy="84875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3395" extrusionOk="0">
                    <a:moveTo>
                      <a:pt x="2502" y="1"/>
                    </a:moveTo>
                    <a:cubicBezTo>
                      <a:pt x="2368" y="1"/>
                      <a:pt x="2248" y="97"/>
                      <a:pt x="2224" y="233"/>
                    </a:cubicBezTo>
                    <a:cubicBezTo>
                      <a:pt x="2020" y="1366"/>
                      <a:pt x="1296" y="2339"/>
                      <a:pt x="265" y="2862"/>
                    </a:cubicBezTo>
                    <a:cubicBezTo>
                      <a:pt x="1" y="2994"/>
                      <a:pt x="97" y="3394"/>
                      <a:pt x="394" y="3394"/>
                    </a:cubicBezTo>
                    <a:cubicBezTo>
                      <a:pt x="436" y="3391"/>
                      <a:pt x="482" y="3382"/>
                      <a:pt x="521" y="3364"/>
                    </a:cubicBezTo>
                    <a:cubicBezTo>
                      <a:pt x="1707" y="2763"/>
                      <a:pt x="2543" y="1639"/>
                      <a:pt x="2780" y="329"/>
                    </a:cubicBezTo>
                    <a:cubicBezTo>
                      <a:pt x="2807" y="176"/>
                      <a:pt x="2705" y="32"/>
                      <a:pt x="2552" y="5"/>
                    </a:cubicBezTo>
                    <a:cubicBezTo>
                      <a:pt x="2535" y="2"/>
                      <a:pt x="2519" y="1"/>
                      <a:pt x="2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2" name="Google Shape;1102;p80"/>
              <p:cNvSpPr/>
              <p:nvPr/>
            </p:nvSpPr>
            <p:spPr>
              <a:xfrm>
                <a:off x="6646025" y="2586475"/>
                <a:ext cx="68925" cy="89725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3589" extrusionOk="0">
                    <a:moveTo>
                      <a:pt x="322" y="1"/>
                    </a:moveTo>
                    <a:cubicBezTo>
                      <a:pt x="219" y="1"/>
                      <a:pt x="120" y="58"/>
                      <a:pt x="70" y="155"/>
                    </a:cubicBezTo>
                    <a:cubicBezTo>
                      <a:pt x="1" y="293"/>
                      <a:pt x="55" y="458"/>
                      <a:pt x="190" y="530"/>
                    </a:cubicBezTo>
                    <a:cubicBezTo>
                      <a:pt x="1278" y="1077"/>
                      <a:pt x="2023" y="2129"/>
                      <a:pt x="2176" y="3340"/>
                    </a:cubicBezTo>
                    <a:cubicBezTo>
                      <a:pt x="2193" y="3483"/>
                      <a:pt x="2313" y="3588"/>
                      <a:pt x="2454" y="3588"/>
                    </a:cubicBezTo>
                    <a:cubicBezTo>
                      <a:pt x="2466" y="3588"/>
                      <a:pt x="2479" y="3588"/>
                      <a:pt x="2492" y="3586"/>
                    </a:cubicBezTo>
                    <a:cubicBezTo>
                      <a:pt x="2648" y="3568"/>
                      <a:pt x="2756" y="3424"/>
                      <a:pt x="2735" y="3267"/>
                    </a:cubicBezTo>
                    <a:lnTo>
                      <a:pt x="2732" y="3267"/>
                    </a:lnTo>
                    <a:cubicBezTo>
                      <a:pt x="2558" y="1873"/>
                      <a:pt x="1699" y="659"/>
                      <a:pt x="443" y="28"/>
                    </a:cubicBezTo>
                    <a:cubicBezTo>
                      <a:pt x="403" y="10"/>
                      <a:pt x="362" y="1"/>
                      <a:pt x="3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3" name="Google Shape;1103;p80"/>
              <p:cNvSpPr/>
              <p:nvPr/>
            </p:nvSpPr>
            <p:spPr>
              <a:xfrm>
                <a:off x="6502050" y="2794700"/>
                <a:ext cx="215075" cy="61925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477" extrusionOk="0">
                    <a:moveTo>
                      <a:pt x="5390" y="1"/>
                    </a:moveTo>
                    <a:cubicBezTo>
                      <a:pt x="5295" y="1"/>
                      <a:pt x="5200" y="47"/>
                      <a:pt x="5147" y="142"/>
                    </a:cubicBezTo>
                    <a:lnTo>
                      <a:pt x="4513" y="1239"/>
                    </a:lnTo>
                    <a:lnTo>
                      <a:pt x="3245" y="1239"/>
                    </a:lnTo>
                    <a:lnTo>
                      <a:pt x="2954" y="833"/>
                    </a:lnTo>
                    <a:cubicBezTo>
                      <a:pt x="2897" y="754"/>
                      <a:pt x="2811" y="715"/>
                      <a:pt x="2724" y="715"/>
                    </a:cubicBezTo>
                    <a:cubicBezTo>
                      <a:pt x="2631" y="715"/>
                      <a:pt x="2538" y="760"/>
                      <a:pt x="2482" y="848"/>
                    </a:cubicBezTo>
                    <a:cubicBezTo>
                      <a:pt x="2347" y="1074"/>
                      <a:pt x="2235" y="1257"/>
                      <a:pt x="2142" y="1407"/>
                    </a:cubicBezTo>
                    <a:cubicBezTo>
                      <a:pt x="2079" y="1071"/>
                      <a:pt x="2004" y="680"/>
                      <a:pt x="1950" y="380"/>
                    </a:cubicBezTo>
                    <a:cubicBezTo>
                      <a:pt x="1922" y="230"/>
                      <a:pt x="1797" y="150"/>
                      <a:pt x="1671" y="150"/>
                    </a:cubicBezTo>
                    <a:cubicBezTo>
                      <a:pt x="1570" y="150"/>
                      <a:pt x="1468" y="202"/>
                      <a:pt x="1415" y="314"/>
                    </a:cubicBezTo>
                    <a:lnTo>
                      <a:pt x="1004" y="1203"/>
                    </a:lnTo>
                    <a:lnTo>
                      <a:pt x="282" y="1203"/>
                    </a:lnTo>
                    <a:cubicBezTo>
                      <a:pt x="126" y="1203"/>
                      <a:pt x="0" y="1329"/>
                      <a:pt x="0" y="1485"/>
                    </a:cubicBezTo>
                    <a:cubicBezTo>
                      <a:pt x="0" y="1639"/>
                      <a:pt x="126" y="1765"/>
                      <a:pt x="282" y="1765"/>
                    </a:cubicBezTo>
                    <a:lnTo>
                      <a:pt x="1184" y="1765"/>
                    </a:lnTo>
                    <a:cubicBezTo>
                      <a:pt x="1292" y="1765"/>
                      <a:pt x="1394" y="1702"/>
                      <a:pt x="1439" y="1603"/>
                    </a:cubicBezTo>
                    <a:lnTo>
                      <a:pt x="1556" y="1347"/>
                    </a:lnTo>
                    <a:cubicBezTo>
                      <a:pt x="1556" y="1353"/>
                      <a:pt x="1559" y="1359"/>
                      <a:pt x="1562" y="1365"/>
                    </a:cubicBezTo>
                    <a:cubicBezTo>
                      <a:pt x="1605" y="1588"/>
                      <a:pt x="1647" y="1810"/>
                      <a:pt x="1677" y="1975"/>
                    </a:cubicBezTo>
                    <a:cubicBezTo>
                      <a:pt x="1695" y="2059"/>
                      <a:pt x="1707" y="2128"/>
                      <a:pt x="1716" y="2176"/>
                    </a:cubicBezTo>
                    <a:cubicBezTo>
                      <a:pt x="1722" y="2204"/>
                      <a:pt x="1728" y="2222"/>
                      <a:pt x="1731" y="2237"/>
                    </a:cubicBezTo>
                    <a:cubicBezTo>
                      <a:pt x="1770" y="2429"/>
                      <a:pt x="1917" y="2477"/>
                      <a:pt x="2013" y="2477"/>
                    </a:cubicBezTo>
                    <a:lnTo>
                      <a:pt x="2037" y="2477"/>
                    </a:lnTo>
                    <a:cubicBezTo>
                      <a:pt x="2142" y="2468"/>
                      <a:pt x="2235" y="2396"/>
                      <a:pt x="2275" y="2294"/>
                    </a:cubicBezTo>
                    <a:cubicBezTo>
                      <a:pt x="2317" y="2216"/>
                      <a:pt x="2515" y="1879"/>
                      <a:pt x="2743" y="1506"/>
                    </a:cubicBezTo>
                    <a:lnTo>
                      <a:pt x="2869" y="1684"/>
                    </a:lnTo>
                    <a:cubicBezTo>
                      <a:pt x="2924" y="1759"/>
                      <a:pt x="3008" y="1804"/>
                      <a:pt x="3098" y="1804"/>
                    </a:cubicBezTo>
                    <a:lnTo>
                      <a:pt x="4675" y="1804"/>
                    </a:lnTo>
                    <a:cubicBezTo>
                      <a:pt x="4777" y="1801"/>
                      <a:pt x="4871" y="1750"/>
                      <a:pt x="4922" y="1663"/>
                    </a:cubicBezTo>
                    <a:lnTo>
                      <a:pt x="5363" y="891"/>
                    </a:lnTo>
                    <a:lnTo>
                      <a:pt x="6000" y="2243"/>
                    </a:lnTo>
                    <a:cubicBezTo>
                      <a:pt x="6049" y="2348"/>
                      <a:pt x="6151" y="2405"/>
                      <a:pt x="6254" y="2405"/>
                    </a:cubicBezTo>
                    <a:cubicBezTo>
                      <a:pt x="6330" y="2405"/>
                      <a:pt x="6407" y="2374"/>
                      <a:pt x="6463" y="2309"/>
                    </a:cubicBezTo>
                    <a:lnTo>
                      <a:pt x="6980" y="1729"/>
                    </a:lnTo>
                    <a:lnTo>
                      <a:pt x="8320" y="1729"/>
                    </a:lnTo>
                    <a:cubicBezTo>
                      <a:pt x="8476" y="1729"/>
                      <a:pt x="8602" y="1603"/>
                      <a:pt x="8602" y="1446"/>
                    </a:cubicBezTo>
                    <a:cubicBezTo>
                      <a:pt x="8602" y="1290"/>
                      <a:pt x="8476" y="1164"/>
                      <a:pt x="8320" y="1164"/>
                    </a:cubicBezTo>
                    <a:lnTo>
                      <a:pt x="6854" y="1164"/>
                    </a:lnTo>
                    <a:cubicBezTo>
                      <a:pt x="6775" y="1164"/>
                      <a:pt x="6697" y="1200"/>
                      <a:pt x="6643" y="1260"/>
                    </a:cubicBezTo>
                    <a:lnTo>
                      <a:pt x="6328" y="1615"/>
                    </a:lnTo>
                    <a:lnTo>
                      <a:pt x="5646" y="163"/>
                    </a:lnTo>
                    <a:cubicBezTo>
                      <a:pt x="5596" y="56"/>
                      <a:pt x="5493" y="1"/>
                      <a:pt x="53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81"/>
          <p:cNvSpPr txBox="1"/>
          <p:nvPr>
            <p:ph type="subTitle" idx="1"/>
          </p:nvPr>
        </p:nvSpPr>
        <p:spPr>
          <a:xfrm>
            <a:off x="581850" y="2967700"/>
            <a:ext cx="2091300" cy="7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Áp dụng thử nghiệm trên ETIS-LaribPolyDB</a:t>
            </a:r>
            <a:endParaRPr lang="en-GB"/>
          </a:p>
        </p:txBody>
      </p:sp>
      <p:sp>
        <p:nvSpPr>
          <p:cNvPr id="1138" name="Google Shape;1138;p81"/>
          <p:cNvSpPr txBox="1"/>
          <p:nvPr>
            <p:ph type="subTitle" idx="2"/>
          </p:nvPr>
        </p:nvSpPr>
        <p:spPr>
          <a:xfrm>
            <a:off x="3526350" y="2967700"/>
            <a:ext cx="2091300" cy="7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Kết hợp nhiều bộ dữ liệu để tăng tính đa dạng</a:t>
            </a:r>
            <a:endParaRPr lang="en-GB"/>
          </a:p>
        </p:txBody>
      </p:sp>
      <p:sp>
        <p:nvSpPr>
          <p:cNvPr id="1139" name="Google Shape;1139;p81"/>
          <p:cNvSpPr txBox="1"/>
          <p:nvPr>
            <p:ph type="subTitle" idx="3"/>
          </p:nvPr>
        </p:nvSpPr>
        <p:spPr>
          <a:xfrm>
            <a:off x="6473390" y="3158200"/>
            <a:ext cx="2091300" cy="7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Áp dụng phương pháp này cho các nhiệm vụ phân đoạn hình ảnh y khoa khác (như phân đoạn khối u), hoặc khám phá các cơ chế chú ý tiên tiến hơn để tối ưu hóa hiệu suất.</a:t>
            </a:r>
            <a:endParaRPr lang="en-GB"/>
          </a:p>
        </p:txBody>
      </p:sp>
      <p:grpSp>
        <p:nvGrpSpPr>
          <p:cNvPr id="1143" name="Google Shape;1143;p81"/>
          <p:cNvGrpSpPr/>
          <p:nvPr/>
        </p:nvGrpSpPr>
        <p:grpSpPr>
          <a:xfrm>
            <a:off x="1131811" y="2282552"/>
            <a:ext cx="996787" cy="450053"/>
            <a:chOff x="1412840" y="1734292"/>
            <a:chExt cx="712500" cy="321719"/>
          </a:xfrm>
        </p:grpSpPr>
        <p:grpSp>
          <p:nvGrpSpPr>
            <p:cNvPr id="1144" name="Google Shape;1144;p81"/>
            <p:cNvGrpSpPr/>
            <p:nvPr/>
          </p:nvGrpSpPr>
          <p:grpSpPr>
            <a:xfrm>
              <a:off x="1662092" y="1734292"/>
              <a:ext cx="322552" cy="321719"/>
              <a:chOff x="1190625" y="244875"/>
              <a:chExt cx="5227750" cy="5214250"/>
            </a:xfrm>
          </p:grpSpPr>
          <p:sp>
            <p:nvSpPr>
              <p:cNvPr id="1145" name="Google Shape;1145;p81"/>
              <p:cNvSpPr/>
              <p:nvPr/>
            </p:nvSpPr>
            <p:spPr>
              <a:xfrm>
                <a:off x="3077675" y="5155150"/>
                <a:ext cx="259100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10364" h="6774" extrusionOk="0">
                    <a:moveTo>
                      <a:pt x="3387" y="1"/>
                    </a:moveTo>
                    <a:cubicBezTo>
                      <a:pt x="1525" y="1"/>
                      <a:pt x="1" y="1525"/>
                      <a:pt x="1" y="3387"/>
                    </a:cubicBezTo>
                    <a:cubicBezTo>
                      <a:pt x="1" y="5250"/>
                      <a:pt x="1525" y="6774"/>
                      <a:pt x="3387" y="6774"/>
                    </a:cubicBezTo>
                    <a:lnTo>
                      <a:pt x="6977" y="6774"/>
                    </a:lnTo>
                    <a:cubicBezTo>
                      <a:pt x="8839" y="6774"/>
                      <a:pt x="10363" y="5250"/>
                      <a:pt x="10363" y="3387"/>
                    </a:cubicBezTo>
                    <a:cubicBezTo>
                      <a:pt x="10363" y="1525"/>
                      <a:pt x="8839" y="1"/>
                      <a:pt x="6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6" name="Google Shape;1146;p81"/>
              <p:cNvSpPr/>
              <p:nvPr/>
            </p:nvSpPr>
            <p:spPr>
              <a:xfrm>
                <a:off x="4270525" y="244875"/>
                <a:ext cx="2147850" cy="2373050"/>
              </a:xfrm>
              <a:custGeom>
                <a:avLst/>
                <a:gdLst/>
                <a:ahLst/>
                <a:cxnLst/>
                <a:rect l="l" t="t" r="r" b="b"/>
                <a:pathLst>
                  <a:path w="85914" h="94922" extrusionOk="0">
                    <a:moveTo>
                      <a:pt x="71307" y="6773"/>
                    </a:moveTo>
                    <a:cubicBezTo>
                      <a:pt x="75552" y="6773"/>
                      <a:pt x="79040" y="10202"/>
                      <a:pt x="79141" y="14495"/>
                    </a:cubicBezTo>
                    <a:lnTo>
                      <a:pt x="79141" y="14562"/>
                    </a:lnTo>
                    <a:lnTo>
                      <a:pt x="79141" y="55538"/>
                    </a:lnTo>
                    <a:cubicBezTo>
                      <a:pt x="79141" y="59940"/>
                      <a:pt x="75585" y="63496"/>
                      <a:pt x="71183" y="63496"/>
                    </a:cubicBezTo>
                    <a:lnTo>
                      <a:pt x="63360" y="63496"/>
                    </a:lnTo>
                    <a:cubicBezTo>
                      <a:pt x="62480" y="63496"/>
                      <a:pt x="61566" y="63834"/>
                      <a:pt x="60990" y="64512"/>
                    </a:cubicBezTo>
                    <a:lnTo>
                      <a:pt x="43144" y="83137"/>
                    </a:lnTo>
                    <a:lnTo>
                      <a:pt x="43144" y="66814"/>
                    </a:lnTo>
                    <a:cubicBezTo>
                      <a:pt x="43076" y="64952"/>
                      <a:pt x="41518" y="63462"/>
                      <a:pt x="39656" y="63462"/>
                    </a:cubicBezTo>
                    <a:lnTo>
                      <a:pt x="14630" y="63462"/>
                    </a:lnTo>
                    <a:cubicBezTo>
                      <a:pt x="10262" y="63428"/>
                      <a:pt x="6706" y="59872"/>
                      <a:pt x="6740" y="55504"/>
                    </a:cubicBezTo>
                    <a:lnTo>
                      <a:pt x="6740" y="14529"/>
                    </a:lnTo>
                    <a:cubicBezTo>
                      <a:pt x="6740" y="10282"/>
                      <a:pt x="10195" y="6773"/>
                      <a:pt x="14467" y="6773"/>
                    </a:cubicBezTo>
                    <a:cubicBezTo>
                      <a:pt x="14488" y="6773"/>
                      <a:pt x="14508" y="6774"/>
                      <a:pt x="14529" y="6774"/>
                    </a:cubicBezTo>
                    <a:lnTo>
                      <a:pt x="71183" y="6774"/>
                    </a:lnTo>
                    <a:cubicBezTo>
                      <a:pt x="71224" y="6773"/>
                      <a:pt x="71266" y="6773"/>
                      <a:pt x="71307" y="6773"/>
                    </a:cubicBezTo>
                    <a:close/>
                    <a:moveTo>
                      <a:pt x="14567" y="1"/>
                    </a:moveTo>
                    <a:cubicBezTo>
                      <a:pt x="6570" y="1"/>
                      <a:pt x="35" y="6422"/>
                      <a:pt x="1" y="14427"/>
                    </a:cubicBezTo>
                    <a:lnTo>
                      <a:pt x="1" y="14529"/>
                    </a:lnTo>
                    <a:lnTo>
                      <a:pt x="1" y="55504"/>
                    </a:lnTo>
                    <a:cubicBezTo>
                      <a:pt x="1" y="63631"/>
                      <a:pt x="6537" y="70201"/>
                      <a:pt x="14630" y="70235"/>
                    </a:cubicBezTo>
                    <a:lnTo>
                      <a:pt x="36405" y="70235"/>
                    </a:lnTo>
                    <a:lnTo>
                      <a:pt x="36405" y="91535"/>
                    </a:lnTo>
                    <a:cubicBezTo>
                      <a:pt x="36337" y="92890"/>
                      <a:pt x="37184" y="94143"/>
                      <a:pt x="38470" y="94651"/>
                    </a:cubicBezTo>
                    <a:cubicBezTo>
                      <a:pt x="38843" y="94820"/>
                      <a:pt x="39249" y="94922"/>
                      <a:pt x="39690" y="94922"/>
                    </a:cubicBezTo>
                    <a:cubicBezTo>
                      <a:pt x="40604" y="94922"/>
                      <a:pt x="41450" y="94583"/>
                      <a:pt x="42094" y="93906"/>
                    </a:cubicBezTo>
                    <a:lnTo>
                      <a:pt x="64783" y="70269"/>
                    </a:lnTo>
                    <a:lnTo>
                      <a:pt x="71183" y="70269"/>
                    </a:lnTo>
                    <a:cubicBezTo>
                      <a:pt x="79310" y="70235"/>
                      <a:pt x="85880" y="63665"/>
                      <a:pt x="85914" y="55538"/>
                    </a:cubicBezTo>
                    <a:lnTo>
                      <a:pt x="85914" y="14562"/>
                    </a:lnTo>
                    <a:cubicBezTo>
                      <a:pt x="85880" y="6490"/>
                      <a:pt x="79345" y="35"/>
                      <a:pt x="71347" y="35"/>
                    </a:cubicBezTo>
                    <a:cubicBezTo>
                      <a:pt x="71326" y="35"/>
                      <a:pt x="71305" y="35"/>
                      <a:pt x="71285" y="35"/>
                    </a:cubicBezTo>
                    <a:cubicBezTo>
                      <a:pt x="71217" y="1"/>
                      <a:pt x="71217" y="1"/>
                      <a:pt x="71183" y="1"/>
                    </a:cubicBezTo>
                    <a:lnTo>
                      <a:pt x="14630" y="1"/>
                    </a:lnTo>
                    <a:cubicBezTo>
                      <a:pt x="14609" y="1"/>
                      <a:pt x="14588" y="1"/>
                      <a:pt x="145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7" name="Google Shape;1147;p81"/>
              <p:cNvSpPr/>
              <p:nvPr/>
            </p:nvSpPr>
            <p:spPr>
              <a:xfrm>
                <a:off x="4686225" y="806175"/>
                <a:ext cx="131562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52625" h="6774" extrusionOk="0">
                    <a:moveTo>
                      <a:pt x="3387" y="1"/>
                    </a:moveTo>
                    <a:cubicBezTo>
                      <a:pt x="1524" y="1"/>
                      <a:pt x="0" y="1525"/>
                      <a:pt x="0" y="3387"/>
                    </a:cubicBezTo>
                    <a:cubicBezTo>
                      <a:pt x="0" y="5250"/>
                      <a:pt x="1524" y="6773"/>
                      <a:pt x="3387" y="6773"/>
                    </a:cubicBezTo>
                    <a:lnTo>
                      <a:pt x="49238" y="6773"/>
                    </a:lnTo>
                    <a:cubicBezTo>
                      <a:pt x="51101" y="6773"/>
                      <a:pt x="52625" y="5250"/>
                      <a:pt x="52625" y="3387"/>
                    </a:cubicBezTo>
                    <a:cubicBezTo>
                      <a:pt x="52625" y="1525"/>
                      <a:pt x="51101" y="1"/>
                      <a:pt x="492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81"/>
              <p:cNvSpPr/>
              <p:nvPr/>
            </p:nvSpPr>
            <p:spPr>
              <a:xfrm>
                <a:off x="4686225" y="1281975"/>
                <a:ext cx="86777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34711" h="6774" extrusionOk="0">
                    <a:moveTo>
                      <a:pt x="3387" y="0"/>
                    </a:moveTo>
                    <a:cubicBezTo>
                      <a:pt x="1524" y="0"/>
                      <a:pt x="0" y="1524"/>
                      <a:pt x="0" y="3387"/>
                    </a:cubicBezTo>
                    <a:cubicBezTo>
                      <a:pt x="0" y="5249"/>
                      <a:pt x="1524" y="6773"/>
                      <a:pt x="3387" y="6773"/>
                    </a:cubicBezTo>
                    <a:lnTo>
                      <a:pt x="31324" y="6773"/>
                    </a:lnTo>
                    <a:cubicBezTo>
                      <a:pt x="33187" y="6773"/>
                      <a:pt x="34711" y="5249"/>
                      <a:pt x="34711" y="3387"/>
                    </a:cubicBezTo>
                    <a:cubicBezTo>
                      <a:pt x="34711" y="1524"/>
                      <a:pt x="33187" y="0"/>
                      <a:pt x="313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9" name="Google Shape;1149;p81"/>
              <p:cNvSpPr/>
              <p:nvPr/>
            </p:nvSpPr>
            <p:spPr>
              <a:xfrm>
                <a:off x="1190625" y="1176125"/>
                <a:ext cx="3355075" cy="4283000"/>
              </a:xfrm>
              <a:custGeom>
                <a:avLst/>
                <a:gdLst/>
                <a:ahLst/>
                <a:cxnLst/>
                <a:rect l="l" t="t" r="r" b="b"/>
                <a:pathLst>
                  <a:path w="134203" h="171320" extrusionOk="0">
                    <a:moveTo>
                      <a:pt x="60290" y="6773"/>
                    </a:moveTo>
                    <a:cubicBezTo>
                      <a:pt x="60331" y="6773"/>
                      <a:pt x="60372" y="6774"/>
                      <a:pt x="60413" y="6774"/>
                    </a:cubicBezTo>
                    <a:lnTo>
                      <a:pt x="89875" y="6774"/>
                    </a:lnTo>
                    <a:cubicBezTo>
                      <a:pt x="102642" y="6774"/>
                      <a:pt x="113241" y="16087"/>
                      <a:pt x="114866" y="28379"/>
                    </a:cubicBezTo>
                    <a:lnTo>
                      <a:pt x="60413" y="28379"/>
                    </a:lnTo>
                    <a:cubicBezTo>
                      <a:pt x="60278" y="28379"/>
                      <a:pt x="60176" y="28413"/>
                      <a:pt x="60075" y="28447"/>
                    </a:cubicBezTo>
                    <a:lnTo>
                      <a:pt x="59736" y="28447"/>
                    </a:lnTo>
                    <a:cubicBezTo>
                      <a:pt x="53979" y="28108"/>
                      <a:pt x="49475" y="23367"/>
                      <a:pt x="49475" y="17610"/>
                    </a:cubicBezTo>
                    <a:cubicBezTo>
                      <a:pt x="49475" y="15951"/>
                      <a:pt x="49882" y="14360"/>
                      <a:pt x="50593" y="12870"/>
                    </a:cubicBezTo>
                    <a:cubicBezTo>
                      <a:pt x="51135" y="11786"/>
                      <a:pt x="51846" y="10804"/>
                      <a:pt x="52692" y="9923"/>
                    </a:cubicBezTo>
                    <a:cubicBezTo>
                      <a:pt x="54695" y="7921"/>
                      <a:pt x="57455" y="6773"/>
                      <a:pt x="60290" y="6773"/>
                    </a:cubicBezTo>
                    <a:close/>
                    <a:moveTo>
                      <a:pt x="42872" y="15172"/>
                    </a:moveTo>
                    <a:lnTo>
                      <a:pt x="42872" y="15172"/>
                    </a:lnTo>
                    <a:cubicBezTo>
                      <a:pt x="42770" y="15951"/>
                      <a:pt x="42702" y="16764"/>
                      <a:pt x="42702" y="17610"/>
                    </a:cubicBezTo>
                    <a:cubicBezTo>
                      <a:pt x="42702" y="24688"/>
                      <a:pt x="46935" y="31122"/>
                      <a:pt x="53471" y="33865"/>
                    </a:cubicBezTo>
                    <a:cubicBezTo>
                      <a:pt x="43583" y="44329"/>
                      <a:pt x="32577" y="45684"/>
                      <a:pt x="27498" y="45718"/>
                    </a:cubicBezTo>
                    <a:lnTo>
                      <a:pt x="27498" y="32172"/>
                    </a:lnTo>
                    <a:lnTo>
                      <a:pt x="27531" y="32172"/>
                    </a:lnTo>
                    <a:cubicBezTo>
                      <a:pt x="27938" y="31292"/>
                      <a:pt x="28547" y="27262"/>
                      <a:pt x="31019" y="23333"/>
                    </a:cubicBezTo>
                    <a:cubicBezTo>
                      <a:pt x="33864" y="18830"/>
                      <a:pt x="37894" y="16087"/>
                      <a:pt x="42872" y="15172"/>
                    </a:cubicBezTo>
                    <a:close/>
                    <a:moveTo>
                      <a:pt x="20691" y="61058"/>
                    </a:moveTo>
                    <a:lnTo>
                      <a:pt x="20691" y="70066"/>
                    </a:lnTo>
                    <a:cubicBezTo>
                      <a:pt x="18998" y="69219"/>
                      <a:pt x="17948" y="67492"/>
                      <a:pt x="17948" y="65562"/>
                    </a:cubicBezTo>
                    <a:cubicBezTo>
                      <a:pt x="17948" y="64207"/>
                      <a:pt x="18456" y="62954"/>
                      <a:pt x="19404" y="62006"/>
                    </a:cubicBezTo>
                    <a:cubicBezTo>
                      <a:pt x="19777" y="61634"/>
                      <a:pt x="20251" y="61329"/>
                      <a:pt x="20691" y="61058"/>
                    </a:cubicBezTo>
                    <a:close/>
                    <a:moveTo>
                      <a:pt x="111717" y="61092"/>
                    </a:moveTo>
                    <a:cubicBezTo>
                      <a:pt x="112225" y="61329"/>
                      <a:pt x="112699" y="61634"/>
                      <a:pt x="113072" y="62006"/>
                    </a:cubicBezTo>
                    <a:cubicBezTo>
                      <a:pt x="113986" y="62954"/>
                      <a:pt x="114562" y="64275"/>
                      <a:pt x="114562" y="65630"/>
                    </a:cubicBezTo>
                    <a:cubicBezTo>
                      <a:pt x="114562" y="67526"/>
                      <a:pt x="113444" y="69287"/>
                      <a:pt x="111717" y="70133"/>
                    </a:cubicBezTo>
                    <a:lnTo>
                      <a:pt x="111717" y="61092"/>
                    </a:lnTo>
                    <a:close/>
                    <a:moveTo>
                      <a:pt x="104978" y="35152"/>
                    </a:moveTo>
                    <a:lnTo>
                      <a:pt x="104978" y="73994"/>
                    </a:lnTo>
                    <a:cubicBezTo>
                      <a:pt x="104944" y="90113"/>
                      <a:pt x="94954" y="104573"/>
                      <a:pt x="79885" y="110262"/>
                    </a:cubicBezTo>
                    <a:cubicBezTo>
                      <a:pt x="75408" y="111938"/>
                      <a:pt x="70819" y="112732"/>
                      <a:pt x="66306" y="112732"/>
                    </a:cubicBezTo>
                    <a:cubicBezTo>
                      <a:pt x="50578" y="112732"/>
                      <a:pt x="35785" y="103084"/>
                      <a:pt x="29970" y="87506"/>
                    </a:cubicBezTo>
                    <a:cubicBezTo>
                      <a:pt x="28344" y="83171"/>
                      <a:pt x="27498" y="78599"/>
                      <a:pt x="27498" y="73994"/>
                    </a:cubicBezTo>
                    <a:lnTo>
                      <a:pt x="27498" y="52456"/>
                    </a:lnTo>
                    <a:cubicBezTo>
                      <a:pt x="34270" y="52456"/>
                      <a:pt x="49137" y="50391"/>
                      <a:pt x="61192" y="35152"/>
                    </a:cubicBezTo>
                    <a:close/>
                    <a:moveTo>
                      <a:pt x="77887" y="117983"/>
                    </a:moveTo>
                    <a:lnTo>
                      <a:pt x="77887" y="123232"/>
                    </a:lnTo>
                    <a:lnTo>
                      <a:pt x="66644" y="134238"/>
                    </a:lnTo>
                    <a:lnTo>
                      <a:pt x="56316" y="123300"/>
                    </a:lnTo>
                    <a:lnTo>
                      <a:pt x="56316" y="118356"/>
                    </a:lnTo>
                    <a:cubicBezTo>
                      <a:pt x="59567" y="119135"/>
                      <a:pt x="62919" y="119507"/>
                      <a:pt x="66238" y="119507"/>
                    </a:cubicBezTo>
                    <a:cubicBezTo>
                      <a:pt x="70200" y="119507"/>
                      <a:pt x="74094" y="118999"/>
                      <a:pt x="77887" y="117983"/>
                    </a:cubicBezTo>
                    <a:close/>
                    <a:moveTo>
                      <a:pt x="102833" y="151301"/>
                    </a:moveTo>
                    <a:cubicBezTo>
                      <a:pt x="104538" y="151301"/>
                      <a:pt x="106081" y="152035"/>
                      <a:pt x="107281" y="153236"/>
                    </a:cubicBezTo>
                    <a:cubicBezTo>
                      <a:pt x="109787" y="155809"/>
                      <a:pt x="109753" y="159974"/>
                      <a:pt x="107213" y="162514"/>
                    </a:cubicBezTo>
                    <a:cubicBezTo>
                      <a:pt x="105935" y="163776"/>
                      <a:pt x="104272" y="164402"/>
                      <a:pt x="102612" y="164402"/>
                    </a:cubicBezTo>
                    <a:cubicBezTo>
                      <a:pt x="100928" y="164402"/>
                      <a:pt x="99247" y="163759"/>
                      <a:pt x="97968" y="162480"/>
                    </a:cubicBezTo>
                    <a:cubicBezTo>
                      <a:pt x="95429" y="159873"/>
                      <a:pt x="95462" y="155741"/>
                      <a:pt x="98002" y="153202"/>
                    </a:cubicBezTo>
                    <a:cubicBezTo>
                      <a:pt x="99221" y="151983"/>
                      <a:pt x="100881" y="151305"/>
                      <a:pt x="102608" y="151305"/>
                    </a:cubicBezTo>
                    <a:cubicBezTo>
                      <a:pt x="102683" y="151302"/>
                      <a:pt x="102758" y="151301"/>
                      <a:pt x="102833" y="151301"/>
                    </a:cubicBezTo>
                    <a:close/>
                    <a:moveTo>
                      <a:pt x="60314" y="1"/>
                    </a:moveTo>
                    <a:cubicBezTo>
                      <a:pt x="54324" y="1"/>
                      <a:pt x="48746" y="3043"/>
                      <a:pt x="45513" y="8061"/>
                    </a:cubicBezTo>
                    <a:cubicBezTo>
                      <a:pt x="34677" y="8569"/>
                      <a:pt x="28581" y="14563"/>
                      <a:pt x="25296" y="19744"/>
                    </a:cubicBezTo>
                    <a:cubicBezTo>
                      <a:pt x="23061" y="23333"/>
                      <a:pt x="21537" y="27296"/>
                      <a:pt x="20792" y="31461"/>
                    </a:cubicBezTo>
                    <a:cubicBezTo>
                      <a:pt x="20725" y="31630"/>
                      <a:pt x="20725" y="31766"/>
                      <a:pt x="20691" y="31935"/>
                    </a:cubicBezTo>
                    <a:lnTo>
                      <a:pt x="20691" y="54014"/>
                    </a:lnTo>
                    <a:cubicBezTo>
                      <a:pt x="18422" y="54488"/>
                      <a:pt x="16255" y="55640"/>
                      <a:pt x="14595" y="57265"/>
                    </a:cubicBezTo>
                    <a:cubicBezTo>
                      <a:pt x="9990" y="61938"/>
                      <a:pt x="10024" y="69388"/>
                      <a:pt x="14697" y="73994"/>
                    </a:cubicBezTo>
                    <a:cubicBezTo>
                      <a:pt x="16390" y="75687"/>
                      <a:pt x="18524" y="76805"/>
                      <a:pt x="20894" y="77211"/>
                    </a:cubicBezTo>
                    <a:cubicBezTo>
                      <a:pt x="21673" y="88183"/>
                      <a:pt x="26380" y="98478"/>
                      <a:pt x="34169" y="106165"/>
                    </a:cubicBezTo>
                    <a:cubicBezTo>
                      <a:pt x="38503" y="110567"/>
                      <a:pt x="43718" y="114055"/>
                      <a:pt x="49509" y="116256"/>
                    </a:cubicBezTo>
                    <a:lnTo>
                      <a:pt x="49509" y="121505"/>
                    </a:lnTo>
                    <a:lnTo>
                      <a:pt x="32171" y="121505"/>
                    </a:lnTo>
                    <a:cubicBezTo>
                      <a:pt x="14426" y="121505"/>
                      <a:pt x="0" y="135728"/>
                      <a:pt x="0" y="153405"/>
                    </a:cubicBezTo>
                    <a:lnTo>
                      <a:pt x="0" y="166612"/>
                    </a:lnTo>
                    <a:cubicBezTo>
                      <a:pt x="0" y="168474"/>
                      <a:pt x="1524" y="169998"/>
                      <a:pt x="3386" y="169998"/>
                    </a:cubicBezTo>
                    <a:cubicBezTo>
                      <a:pt x="5249" y="169998"/>
                      <a:pt x="6773" y="168474"/>
                      <a:pt x="6773" y="166612"/>
                    </a:cubicBezTo>
                    <a:lnTo>
                      <a:pt x="6773" y="153405"/>
                    </a:lnTo>
                    <a:cubicBezTo>
                      <a:pt x="6807" y="140062"/>
                      <a:pt x="17135" y="128989"/>
                      <a:pt x="30478" y="128108"/>
                    </a:cubicBezTo>
                    <a:lnTo>
                      <a:pt x="30478" y="132409"/>
                    </a:lnTo>
                    <a:cubicBezTo>
                      <a:pt x="23027" y="134069"/>
                      <a:pt x="17779" y="140706"/>
                      <a:pt x="17779" y="148325"/>
                    </a:cubicBezTo>
                    <a:lnTo>
                      <a:pt x="17779" y="166375"/>
                    </a:lnTo>
                    <a:cubicBezTo>
                      <a:pt x="17812" y="168197"/>
                      <a:pt x="19272" y="169696"/>
                      <a:pt x="21079" y="169696"/>
                    </a:cubicBezTo>
                    <a:cubicBezTo>
                      <a:pt x="21119" y="169696"/>
                      <a:pt x="21159" y="169695"/>
                      <a:pt x="21199" y="169693"/>
                    </a:cubicBezTo>
                    <a:lnTo>
                      <a:pt x="26380" y="169693"/>
                    </a:lnTo>
                    <a:cubicBezTo>
                      <a:pt x="28243" y="169693"/>
                      <a:pt x="29766" y="168170"/>
                      <a:pt x="29766" y="166307"/>
                    </a:cubicBezTo>
                    <a:cubicBezTo>
                      <a:pt x="29766" y="164444"/>
                      <a:pt x="28243" y="162921"/>
                      <a:pt x="26380" y="162921"/>
                    </a:cubicBezTo>
                    <a:lnTo>
                      <a:pt x="24551" y="162921"/>
                    </a:lnTo>
                    <a:lnTo>
                      <a:pt x="24551" y="148291"/>
                    </a:lnTo>
                    <a:cubicBezTo>
                      <a:pt x="24585" y="143076"/>
                      <a:pt x="28784" y="138843"/>
                      <a:pt x="33999" y="138809"/>
                    </a:cubicBezTo>
                    <a:lnTo>
                      <a:pt x="34101" y="138809"/>
                    </a:lnTo>
                    <a:cubicBezTo>
                      <a:pt x="39384" y="138809"/>
                      <a:pt x="43651" y="143042"/>
                      <a:pt x="43651" y="148291"/>
                    </a:cubicBezTo>
                    <a:lnTo>
                      <a:pt x="43651" y="162988"/>
                    </a:lnTo>
                    <a:lnTo>
                      <a:pt x="40603" y="162988"/>
                    </a:lnTo>
                    <a:cubicBezTo>
                      <a:pt x="38740" y="162988"/>
                      <a:pt x="37216" y="164512"/>
                      <a:pt x="37216" y="166375"/>
                    </a:cubicBezTo>
                    <a:cubicBezTo>
                      <a:pt x="37216" y="168237"/>
                      <a:pt x="38740" y="169761"/>
                      <a:pt x="40603" y="169761"/>
                    </a:cubicBezTo>
                    <a:lnTo>
                      <a:pt x="47003" y="169761"/>
                    </a:lnTo>
                    <a:cubicBezTo>
                      <a:pt x="48866" y="169761"/>
                      <a:pt x="50322" y="168271"/>
                      <a:pt x="50390" y="166442"/>
                    </a:cubicBezTo>
                    <a:lnTo>
                      <a:pt x="50390" y="166409"/>
                    </a:lnTo>
                    <a:lnTo>
                      <a:pt x="50390" y="148359"/>
                    </a:lnTo>
                    <a:cubicBezTo>
                      <a:pt x="50423" y="140570"/>
                      <a:pt x="44870" y="133899"/>
                      <a:pt x="37250" y="132409"/>
                    </a:cubicBezTo>
                    <a:lnTo>
                      <a:pt x="37250" y="128278"/>
                    </a:lnTo>
                    <a:lnTo>
                      <a:pt x="51405" y="128278"/>
                    </a:lnTo>
                    <a:lnTo>
                      <a:pt x="63089" y="140401"/>
                    </a:lnTo>
                    <a:lnTo>
                      <a:pt x="63089" y="162413"/>
                    </a:lnTo>
                    <a:cubicBezTo>
                      <a:pt x="63089" y="164275"/>
                      <a:pt x="64612" y="165799"/>
                      <a:pt x="66475" y="165799"/>
                    </a:cubicBezTo>
                    <a:cubicBezTo>
                      <a:pt x="68337" y="165799"/>
                      <a:pt x="69861" y="164275"/>
                      <a:pt x="69861" y="162413"/>
                    </a:cubicBezTo>
                    <a:lnTo>
                      <a:pt x="69861" y="140503"/>
                    </a:lnTo>
                    <a:lnTo>
                      <a:pt x="82797" y="128278"/>
                    </a:lnTo>
                    <a:lnTo>
                      <a:pt x="99052" y="128278"/>
                    </a:lnTo>
                    <a:lnTo>
                      <a:pt x="99052" y="144939"/>
                    </a:lnTo>
                    <a:cubicBezTo>
                      <a:pt x="93261" y="146564"/>
                      <a:pt x="89265" y="151847"/>
                      <a:pt x="89198" y="157807"/>
                    </a:cubicBezTo>
                    <a:cubicBezTo>
                      <a:pt x="89096" y="165223"/>
                      <a:pt x="95022" y="171217"/>
                      <a:pt x="102438" y="171319"/>
                    </a:cubicBezTo>
                    <a:cubicBezTo>
                      <a:pt x="102480" y="171319"/>
                      <a:pt x="102522" y="171319"/>
                      <a:pt x="102564" y="171319"/>
                    </a:cubicBezTo>
                    <a:cubicBezTo>
                      <a:pt x="109922" y="171319"/>
                      <a:pt x="115849" y="165419"/>
                      <a:pt x="115950" y="158078"/>
                    </a:cubicBezTo>
                    <a:cubicBezTo>
                      <a:pt x="115984" y="154421"/>
                      <a:pt x="114528" y="150899"/>
                      <a:pt x="111920" y="148359"/>
                    </a:cubicBezTo>
                    <a:cubicBezTo>
                      <a:pt x="110261" y="146632"/>
                      <a:pt x="108094" y="145413"/>
                      <a:pt x="105791" y="144905"/>
                    </a:cubicBezTo>
                    <a:lnTo>
                      <a:pt x="105791" y="128312"/>
                    </a:lnTo>
                    <a:cubicBezTo>
                      <a:pt x="118185" y="130174"/>
                      <a:pt x="127362" y="140841"/>
                      <a:pt x="127362" y="153405"/>
                    </a:cubicBezTo>
                    <a:lnTo>
                      <a:pt x="127362" y="166612"/>
                    </a:lnTo>
                    <a:cubicBezTo>
                      <a:pt x="127362" y="168474"/>
                      <a:pt x="128886" y="169998"/>
                      <a:pt x="130749" y="169998"/>
                    </a:cubicBezTo>
                    <a:cubicBezTo>
                      <a:pt x="132611" y="169998"/>
                      <a:pt x="134135" y="168474"/>
                      <a:pt x="134135" y="166612"/>
                    </a:cubicBezTo>
                    <a:lnTo>
                      <a:pt x="134135" y="153405"/>
                    </a:lnTo>
                    <a:cubicBezTo>
                      <a:pt x="134203" y="135796"/>
                      <a:pt x="119912" y="121505"/>
                      <a:pt x="102371" y="121505"/>
                    </a:cubicBezTo>
                    <a:lnTo>
                      <a:pt x="84660" y="121505"/>
                    </a:lnTo>
                    <a:lnTo>
                      <a:pt x="84660" y="115579"/>
                    </a:lnTo>
                    <a:cubicBezTo>
                      <a:pt x="100034" y="108738"/>
                      <a:pt x="110396" y="93974"/>
                      <a:pt x="111616" y="77211"/>
                    </a:cubicBezTo>
                    <a:cubicBezTo>
                      <a:pt x="118050" y="76060"/>
                      <a:pt x="122350" y="69930"/>
                      <a:pt x="121165" y="63496"/>
                    </a:cubicBezTo>
                    <a:cubicBezTo>
                      <a:pt x="120725" y="61126"/>
                      <a:pt x="119574" y="58924"/>
                      <a:pt x="117880" y="57231"/>
                    </a:cubicBezTo>
                    <a:cubicBezTo>
                      <a:pt x="116187" y="55572"/>
                      <a:pt x="114088" y="54488"/>
                      <a:pt x="111751" y="53980"/>
                    </a:cubicBezTo>
                    <a:lnTo>
                      <a:pt x="111751" y="35152"/>
                    </a:lnTo>
                    <a:lnTo>
                      <a:pt x="118490" y="35152"/>
                    </a:lnTo>
                    <a:cubicBezTo>
                      <a:pt x="118512" y="35152"/>
                      <a:pt x="118534" y="35153"/>
                      <a:pt x="118555" y="35153"/>
                    </a:cubicBezTo>
                    <a:cubicBezTo>
                      <a:pt x="120354" y="35153"/>
                      <a:pt x="121809" y="33776"/>
                      <a:pt x="121876" y="31969"/>
                    </a:cubicBezTo>
                    <a:lnTo>
                      <a:pt x="121876" y="31867"/>
                    </a:lnTo>
                    <a:cubicBezTo>
                      <a:pt x="121809" y="14245"/>
                      <a:pt x="107552" y="1"/>
                      <a:pt x="89938" y="1"/>
                    </a:cubicBezTo>
                    <a:cubicBezTo>
                      <a:pt x="89917" y="1"/>
                      <a:pt x="89896" y="1"/>
                      <a:pt x="89875" y="1"/>
                    </a:cubicBezTo>
                    <a:lnTo>
                      <a:pt x="60413" y="1"/>
                    </a:lnTo>
                    <a:cubicBezTo>
                      <a:pt x="60380" y="1"/>
                      <a:pt x="60347" y="1"/>
                      <a:pt x="603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0" name="Google Shape;1150;p81"/>
              <p:cNvSpPr/>
              <p:nvPr/>
            </p:nvSpPr>
            <p:spPr>
              <a:xfrm>
                <a:off x="3077675" y="4880000"/>
                <a:ext cx="259100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10364" h="6774" extrusionOk="0">
                    <a:moveTo>
                      <a:pt x="3387" y="1"/>
                    </a:moveTo>
                    <a:cubicBezTo>
                      <a:pt x="1525" y="1"/>
                      <a:pt x="1" y="1525"/>
                      <a:pt x="1" y="3387"/>
                    </a:cubicBezTo>
                    <a:cubicBezTo>
                      <a:pt x="1" y="5250"/>
                      <a:pt x="1525" y="6774"/>
                      <a:pt x="3387" y="6774"/>
                    </a:cubicBezTo>
                    <a:lnTo>
                      <a:pt x="6977" y="6774"/>
                    </a:lnTo>
                    <a:cubicBezTo>
                      <a:pt x="8839" y="6774"/>
                      <a:pt x="10363" y="5250"/>
                      <a:pt x="10363" y="3387"/>
                    </a:cubicBezTo>
                    <a:cubicBezTo>
                      <a:pt x="10363" y="1525"/>
                      <a:pt x="8839" y="1"/>
                      <a:pt x="6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1" name="Google Shape;1151;p81"/>
              <p:cNvSpPr/>
              <p:nvPr/>
            </p:nvSpPr>
            <p:spPr>
              <a:xfrm>
                <a:off x="2131175" y="2573025"/>
                <a:ext cx="530850" cy="394550"/>
              </a:xfrm>
              <a:custGeom>
                <a:avLst/>
                <a:gdLst/>
                <a:ahLst/>
                <a:cxnLst/>
                <a:rect l="l" t="t" r="r" b="b"/>
                <a:pathLst>
                  <a:path w="21234" h="15782" extrusionOk="0">
                    <a:moveTo>
                      <a:pt x="3387" y="1"/>
                    </a:moveTo>
                    <a:cubicBezTo>
                      <a:pt x="1525" y="1"/>
                      <a:pt x="1" y="1525"/>
                      <a:pt x="1" y="3387"/>
                    </a:cubicBezTo>
                    <a:lnTo>
                      <a:pt x="1" y="5216"/>
                    </a:lnTo>
                    <a:cubicBezTo>
                      <a:pt x="35" y="11040"/>
                      <a:pt x="4776" y="15747"/>
                      <a:pt x="10634" y="15781"/>
                    </a:cubicBezTo>
                    <a:cubicBezTo>
                      <a:pt x="16493" y="15781"/>
                      <a:pt x="21166" y="11040"/>
                      <a:pt x="21166" y="5216"/>
                    </a:cubicBezTo>
                    <a:lnTo>
                      <a:pt x="21166" y="3387"/>
                    </a:lnTo>
                    <a:cubicBezTo>
                      <a:pt x="21234" y="1525"/>
                      <a:pt x="19710" y="1"/>
                      <a:pt x="17847" y="1"/>
                    </a:cubicBezTo>
                    <a:cubicBezTo>
                      <a:pt x="15985" y="1"/>
                      <a:pt x="14461" y="1525"/>
                      <a:pt x="14461" y="3387"/>
                    </a:cubicBezTo>
                    <a:lnTo>
                      <a:pt x="14461" y="5216"/>
                    </a:lnTo>
                    <a:cubicBezTo>
                      <a:pt x="14461" y="7281"/>
                      <a:pt x="12801" y="8975"/>
                      <a:pt x="10668" y="9009"/>
                    </a:cubicBezTo>
                    <a:cubicBezTo>
                      <a:pt x="9652" y="9009"/>
                      <a:pt x="8636" y="8602"/>
                      <a:pt x="7925" y="7891"/>
                    </a:cubicBezTo>
                    <a:cubicBezTo>
                      <a:pt x="7214" y="7146"/>
                      <a:pt x="6774" y="6232"/>
                      <a:pt x="6774" y="5216"/>
                    </a:cubicBezTo>
                    <a:lnTo>
                      <a:pt x="6774" y="3387"/>
                    </a:lnTo>
                    <a:cubicBezTo>
                      <a:pt x="6774" y="1525"/>
                      <a:pt x="5250" y="1"/>
                      <a:pt x="33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81"/>
              <p:cNvSpPr/>
              <p:nvPr/>
            </p:nvSpPr>
            <p:spPr>
              <a:xfrm>
                <a:off x="3032800" y="2573025"/>
                <a:ext cx="529150" cy="395600"/>
              </a:xfrm>
              <a:custGeom>
                <a:avLst/>
                <a:gdLst/>
                <a:ahLst/>
                <a:cxnLst/>
                <a:rect l="l" t="t" r="r" b="b"/>
                <a:pathLst>
                  <a:path w="21166" h="15824" extrusionOk="0">
                    <a:moveTo>
                      <a:pt x="3387" y="1"/>
                    </a:moveTo>
                    <a:cubicBezTo>
                      <a:pt x="1525" y="1"/>
                      <a:pt x="1" y="1525"/>
                      <a:pt x="1" y="3387"/>
                    </a:cubicBezTo>
                    <a:lnTo>
                      <a:pt x="1" y="5216"/>
                    </a:lnTo>
                    <a:cubicBezTo>
                      <a:pt x="1" y="7993"/>
                      <a:pt x="1118" y="10702"/>
                      <a:pt x="3150" y="12700"/>
                    </a:cubicBezTo>
                    <a:cubicBezTo>
                      <a:pt x="5199" y="14782"/>
                      <a:pt x="7900" y="15824"/>
                      <a:pt x="10605" y="15824"/>
                    </a:cubicBezTo>
                    <a:cubicBezTo>
                      <a:pt x="13309" y="15824"/>
                      <a:pt x="16019" y="14782"/>
                      <a:pt x="18084" y="12700"/>
                    </a:cubicBezTo>
                    <a:cubicBezTo>
                      <a:pt x="20082" y="10702"/>
                      <a:pt x="21166" y="7993"/>
                      <a:pt x="21166" y="5216"/>
                    </a:cubicBezTo>
                    <a:lnTo>
                      <a:pt x="21166" y="3387"/>
                    </a:lnTo>
                    <a:lnTo>
                      <a:pt x="21132" y="3387"/>
                    </a:lnTo>
                    <a:cubicBezTo>
                      <a:pt x="21132" y="1525"/>
                      <a:pt x="19608" y="1"/>
                      <a:pt x="17746" y="1"/>
                    </a:cubicBezTo>
                    <a:cubicBezTo>
                      <a:pt x="15883" y="1"/>
                      <a:pt x="14359" y="1525"/>
                      <a:pt x="14359" y="3387"/>
                    </a:cubicBezTo>
                    <a:lnTo>
                      <a:pt x="14359" y="5216"/>
                    </a:lnTo>
                    <a:cubicBezTo>
                      <a:pt x="14359" y="7315"/>
                      <a:pt x="12666" y="9009"/>
                      <a:pt x="10566" y="9009"/>
                    </a:cubicBezTo>
                    <a:cubicBezTo>
                      <a:pt x="9584" y="9009"/>
                      <a:pt x="8602" y="8636"/>
                      <a:pt x="7925" y="7925"/>
                    </a:cubicBezTo>
                    <a:lnTo>
                      <a:pt x="7891" y="7891"/>
                    </a:lnTo>
                    <a:cubicBezTo>
                      <a:pt x="7180" y="7146"/>
                      <a:pt x="6774" y="6232"/>
                      <a:pt x="6774" y="5216"/>
                    </a:cubicBezTo>
                    <a:lnTo>
                      <a:pt x="6774" y="3387"/>
                    </a:lnTo>
                    <a:cubicBezTo>
                      <a:pt x="6774" y="1525"/>
                      <a:pt x="5250" y="1"/>
                      <a:pt x="33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153" name="Google Shape;1153;p81"/>
            <p:cNvCxnSpPr/>
            <p:nvPr/>
          </p:nvCxnSpPr>
          <p:spPr>
            <a:xfrm>
              <a:off x="1412840" y="2053175"/>
              <a:ext cx="71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4" name="Google Shape;1154;p81"/>
          <p:cNvGrpSpPr/>
          <p:nvPr/>
        </p:nvGrpSpPr>
        <p:grpSpPr>
          <a:xfrm>
            <a:off x="4076438" y="2280160"/>
            <a:ext cx="1002559" cy="452275"/>
            <a:chOff x="4154244" y="1734414"/>
            <a:chExt cx="712500" cy="321469"/>
          </a:xfrm>
        </p:grpSpPr>
        <p:grpSp>
          <p:nvGrpSpPr>
            <p:cNvPr id="1155" name="Google Shape;1155;p81"/>
            <p:cNvGrpSpPr/>
            <p:nvPr/>
          </p:nvGrpSpPr>
          <p:grpSpPr>
            <a:xfrm>
              <a:off x="4411221" y="1734414"/>
              <a:ext cx="321573" cy="321469"/>
              <a:chOff x="1190625" y="238125"/>
              <a:chExt cx="5211875" cy="5210200"/>
            </a:xfrm>
          </p:grpSpPr>
          <p:sp>
            <p:nvSpPr>
              <p:cNvPr id="1156" name="Google Shape;1156;p81"/>
              <p:cNvSpPr/>
              <p:nvPr/>
            </p:nvSpPr>
            <p:spPr>
              <a:xfrm>
                <a:off x="3005475" y="5153375"/>
                <a:ext cx="2546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0185" h="6723" extrusionOk="0">
                    <a:moveTo>
                      <a:pt x="3362" y="1"/>
                    </a:moveTo>
                    <a:cubicBezTo>
                      <a:pt x="1513" y="1"/>
                      <a:pt x="1" y="1513"/>
                      <a:pt x="1" y="3362"/>
                    </a:cubicBezTo>
                    <a:cubicBezTo>
                      <a:pt x="1" y="5210"/>
                      <a:pt x="1513" y="6722"/>
                      <a:pt x="3362" y="6722"/>
                    </a:cubicBezTo>
                    <a:lnTo>
                      <a:pt x="6823" y="6722"/>
                    </a:lnTo>
                    <a:cubicBezTo>
                      <a:pt x="8672" y="6722"/>
                      <a:pt x="10184" y="5210"/>
                      <a:pt x="10184" y="3362"/>
                    </a:cubicBezTo>
                    <a:cubicBezTo>
                      <a:pt x="10184" y="1513"/>
                      <a:pt x="8705" y="1"/>
                      <a:pt x="68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7" name="Google Shape;1157;p81"/>
              <p:cNvSpPr/>
              <p:nvPr/>
            </p:nvSpPr>
            <p:spPr>
              <a:xfrm>
                <a:off x="4685075" y="690150"/>
                <a:ext cx="1304050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52162" h="6723" extrusionOk="0">
                    <a:moveTo>
                      <a:pt x="3361" y="0"/>
                    </a:moveTo>
                    <a:cubicBezTo>
                      <a:pt x="1513" y="0"/>
                      <a:pt x="0" y="1513"/>
                      <a:pt x="0" y="3361"/>
                    </a:cubicBezTo>
                    <a:cubicBezTo>
                      <a:pt x="0" y="5210"/>
                      <a:pt x="1513" y="6722"/>
                      <a:pt x="3361" y="6722"/>
                    </a:cubicBezTo>
                    <a:lnTo>
                      <a:pt x="48800" y="6722"/>
                    </a:lnTo>
                    <a:cubicBezTo>
                      <a:pt x="50649" y="6722"/>
                      <a:pt x="52161" y="5210"/>
                      <a:pt x="52161" y="3361"/>
                    </a:cubicBezTo>
                    <a:cubicBezTo>
                      <a:pt x="52161" y="1513"/>
                      <a:pt x="50716" y="0"/>
                      <a:pt x="488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8" name="Google Shape;1158;p81"/>
              <p:cNvSpPr/>
              <p:nvPr/>
            </p:nvSpPr>
            <p:spPr>
              <a:xfrm>
                <a:off x="3005475" y="4891225"/>
                <a:ext cx="2546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0185" h="6723" extrusionOk="0">
                    <a:moveTo>
                      <a:pt x="3362" y="1"/>
                    </a:moveTo>
                    <a:cubicBezTo>
                      <a:pt x="1513" y="1"/>
                      <a:pt x="1" y="1513"/>
                      <a:pt x="1" y="3362"/>
                    </a:cubicBezTo>
                    <a:cubicBezTo>
                      <a:pt x="1" y="5210"/>
                      <a:pt x="1513" y="6723"/>
                      <a:pt x="3362" y="6723"/>
                    </a:cubicBezTo>
                    <a:lnTo>
                      <a:pt x="6823" y="6723"/>
                    </a:lnTo>
                    <a:cubicBezTo>
                      <a:pt x="8672" y="6723"/>
                      <a:pt x="10184" y="5210"/>
                      <a:pt x="10184" y="3362"/>
                    </a:cubicBezTo>
                    <a:cubicBezTo>
                      <a:pt x="10184" y="1513"/>
                      <a:pt x="8705" y="1"/>
                      <a:pt x="68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9" name="Google Shape;1159;p81"/>
              <p:cNvSpPr/>
              <p:nvPr/>
            </p:nvSpPr>
            <p:spPr>
              <a:xfrm>
                <a:off x="2094675" y="2969650"/>
                <a:ext cx="515100" cy="385700"/>
              </a:xfrm>
              <a:custGeom>
                <a:avLst/>
                <a:gdLst/>
                <a:ahLst/>
                <a:cxnLst/>
                <a:rect l="l" t="t" r="r" b="b"/>
                <a:pathLst>
                  <a:path w="20604" h="15428" extrusionOk="0">
                    <a:moveTo>
                      <a:pt x="3362" y="1"/>
                    </a:moveTo>
                    <a:cubicBezTo>
                      <a:pt x="1513" y="1"/>
                      <a:pt x="1" y="1513"/>
                      <a:pt x="1" y="3362"/>
                    </a:cubicBezTo>
                    <a:lnTo>
                      <a:pt x="1" y="5143"/>
                    </a:lnTo>
                    <a:cubicBezTo>
                      <a:pt x="68" y="10823"/>
                      <a:pt x="4673" y="15394"/>
                      <a:pt x="10352" y="15427"/>
                    </a:cubicBezTo>
                    <a:cubicBezTo>
                      <a:pt x="16032" y="15427"/>
                      <a:pt x="20603" y="10823"/>
                      <a:pt x="20603" y="5143"/>
                    </a:cubicBezTo>
                    <a:lnTo>
                      <a:pt x="20603" y="3362"/>
                    </a:lnTo>
                    <a:cubicBezTo>
                      <a:pt x="20603" y="1513"/>
                      <a:pt x="19091" y="1"/>
                      <a:pt x="17242" y="1"/>
                    </a:cubicBezTo>
                    <a:cubicBezTo>
                      <a:pt x="15394" y="1"/>
                      <a:pt x="13881" y="1513"/>
                      <a:pt x="13881" y="3362"/>
                    </a:cubicBezTo>
                    <a:lnTo>
                      <a:pt x="13881" y="5143"/>
                    </a:lnTo>
                    <a:cubicBezTo>
                      <a:pt x="13881" y="7059"/>
                      <a:pt x="12335" y="8672"/>
                      <a:pt x="10386" y="8705"/>
                    </a:cubicBezTo>
                    <a:cubicBezTo>
                      <a:pt x="9411" y="8705"/>
                      <a:pt x="8538" y="8336"/>
                      <a:pt x="7832" y="7664"/>
                    </a:cubicBezTo>
                    <a:cubicBezTo>
                      <a:pt x="7160" y="6991"/>
                      <a:pt x="6790" y="6118"/>
                      <a:pt x="6723" y="5143"/>
                    </a:cubicBezTo>
                    <a:lnTo>
                      <a:pt x="6723" y="3362"/>
                    </a:lnTo>
                    <a:cubicBezTo>
                      <a:pt x="6723" y="1513"/>
                      <a:pt x="5210" y="1"/>
                      <a:pt x="3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0" name="Google Shape;1160;p81"/>
              <p:cNvSpPr/>
              <p:nvPr/>
            </p:nvSpPr>
            <p:spPr>
              <a:xfrm>
                <a:off x="2966825" y="2969650"/>
                <a:ext cx="514250" cy="385700"/>
              </a:xfrm>
              <a:custGeom>
                <a:avLst/>
                <a:gdLst/>
                <a:ahLst/>
                <a:cxnLst/>
                <a:rect l="l" t="t" r="r" b="b"/>
                <a:pathLst>
                  <a:path w="20570" h="15428" extrusionOk="0">
                    <a:moveTo>
                      <a:pt x="3362" y="1"/>
                    </a:moveTo>
                    <a:cubicBezTo>
                      <a:pt x="1513" y="1"/>
                      <a:pt x="1" y="1513"/>
                      <a:pt x="1" y="3362"/>
                    </a:cubicBezTo>
                    <a:lnTo>
                      <a:pt x="1" y="5143"/>
                    </a:lnTo>
                    <a:cubicBezTo>
                      <a:pt x="1" y="7865"/>
                      <a:pt x="1043" y="10487"/>
                      <a:pt x="2925" y="12402"/>
                    </a:cubicBezTo>
                    <a:cubicBezTo>
                      <a:pt x="4874" y="14352"/>
                      <a:pt x="7529" y="15427"/>
                      <a:pt x="10251" y="15427"/>
                    </a:cubicBezTo>
                    <a:cubicBezTo>
                      <a:pt x="15931" y="15427"/>
                      <a:pt x="20536" y="10856"/>
                      <a:pt x="20569" y="5143"/>
                    </a:cubicBezTo>
                    <a:lnTo>
                      <a:pt x="20569" y="3362"/>
                    </a:lnTo>
                    <a:cubicBezTo>
                      <a:pt x="20569" y="1513"/>
                      <a:pt x="19057" y="1"/>
                      <a:pt x="17208" y="1"/>
                    </a:cubicBezTo>
                    <a:cubicBezTo>
                      <a:pt x="15360" y="1"/>
                      <a:pt x="13847" y="1513"/>
                      <a:pt x="13847" y="3362"/>
                    </a:cubicBezTo>
                    <a:lnTo>
                      <a:pt x="13847" y="5143"/>
                    </a:lnTo>
                    <a:cubicBezTo>
                      <a:pt x="13814" y="7126"/>
                      <a:pt x="12167" y="8705"/>
                      <a:pt x="10218" y="8705"/>
                    </a:cubicBezTo>
                    <a:cubicBezTo>
                      <a:pt x="9277" y="8705"/>
                      <a:pt x="8403" y="8336"/>
                      <a:pt x="7731" y="7664"/>
                    </a:cubicBezTo>
                    <a:cubicBezTo>
                      <a:pt x="7059" y="6991"/>
                      <a:pt x="6722" y="6118"/>
                      <a:pt x="6722" y="5143"/>
                    </a:cubicBezTo>
                    <a:lnTo>
                      <a:pt x="6722" y="3362"/>
                    </a:lnTo>
                    <a:cubicBezTo>
                      <a:pt x="6722" y="1513"/>
                      <a:pt x="5210" y="1"/>
                      <a:pt x="3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1" name="Google Shape;1161;p81"/>
              <p:cNvSpPr/>
              <p:nvPr/>
            </p:nvSpPr>
            <p:spPr>
              <a:xfrm>
                <a:off x="1190625" y="1316950"/>
                <a:ext cx="3486900" cy="4131375"/>
              </a:xfrm>
              <a:custGeom>
                <a:avLst/>
                <a:gdLst/>
                <a:ahLst/>
                <a:cxnLst/>
                <a:rect l="l" t="t" r="r" b="b"/>
                <a:pathLst>
                  <a:path w="139476" h="165255" extrusionOk="0">
                    <a:moveTo>
                      <a:pt x="63730" y="6722"/>
                    </a:moveTo>
                    <a:cubicBezTo>
                      <a:pt x="63772" y="6722"/>
                      <a:pt x="63814" y="6722"/>
                      <a:pt x="63856" y="6722"/>
                    </a:cubicBezTo>
                    <a:cubicBezTo>
                      <a:pt x="64697" y="6722"/>
                      <a:pt x="65537" y="6756"/>
                      <a:pt x="66377" y="6789"/>
                    </a:cubicBezTo>
                    <a:cubicBezTo>
                      <a:pt x="55866" y="16733"/>
                      <a:pt x="44561" y="19057"/>
                      <a:pt x="36341" y="19057"/>
                    </a:cubicBezTo>
                    <a:cubicBezTo>
                      <a:pt x="36281" y="19057"/>
                      <a:pt x="36222" y="19057"/>
                      <a:pt x="36163" y="19057"/>
                    </a:cubicBezTo>
                    <a:cubicBezTo>
                      <a:pt x="36633" y="18553"/>
                      <a:pt x="37104" y="18048"/>
                      <a:pt x="37574" y="17611"/>
                    </a:cubicBezTo>
                    <a:cubicBezTo>
                      <a:pt x="44502" y="10617"/>
                      <a:pt x="53895" y="6722"/>
                      <a:pt x="63730" y="6722"/>
                    </a:cubicBezTo>
                    <a:close/>
                    <a:moveTo>
                      <a:pt x="115784" y="20040"/>
                    </a:moveTo>
                    <a:cubicBezTo>
                      <a:pt x="117571" y="20040"/>
                      <a:pt x="119379" y="20354"/>
                      <a:pt x="121126" y="21006"/>
                    </a:cubicBezTo>
                    <a:lnTo>
                      <a:pt x="106203" y="32265"/>
                    </a:lnTo>
                    <a:cubicBezTo>
                      <a:pt x="105565" y="30047"/>
                      <a:pt x="104825" y="27896"/>
                      <a:pt x="103851" y="25846"/>
                    </a:cubicBezTo>
                    <a:cubicBezTo>
                      <a:pt x="106775" y="22100"/>
                      <a:pt x="111210" y="20040"/>
                      <a:pt x="115784" y="20040"/>
                    </a:cubicBezTo>
                    <a:close/>
                    <a:moveTo>
                      <a:pt x="74410" y="8268"/>
                    </a:moveTo>
                    <a:cubicBezTo>
                      <a:pt x="76661" y="8940"/>
                      <a:pt x="78913" y="9814"/>
                      <a:pt x="81030" y="10923"/>
                    </a:cubicBezTo>
                    <a:cubicBezTo>
                      <a:pt x="72527" y="24031"/>
                      <a:pt x="60865" y="31794"/>
                      <a:pt x="46514" y="34012"/>
                    </a:cubicBezTo>
                    <a:cubicBezTo>
                      <a:pt x="43747" y="34441"/>
                      <a:pt x="40958" y="34653"/>
                      <a:pt x="38168" y="34653"/>
                    </a:cubicBezTo>
                    <a:cubicBezTo>
                      <a:pt x="34825" y="34653"/>
                      <a:pt x="31480" y="34348"/>
                      <a:pt x="28164" y="33744"/>
                    </a:cubicBezTo>
                    <a:cubicBezTo>
                      <a:pt x="28903" y="30887"/>
                      <a:pt x="30080" y="28131"/>
                      <a:pt x="31559" y="25543"/>
                    </a:cubicBezTo>
                    <a:cubicBezTo>
                      <a:pt x="33071" y="25678"/>
                      <a:pt x="34718" y="25778"/>
                      <a:pt x="36465" y="25778"/>
                    </a:cubicBezTo>
                    <a:cubicBezTo>
                      <a:pt x="46850" y="25778"/>
                      <a:pt x="61403" y="22586"/>
                      <a:pt x="74410" y="8268"/>
                    </a:cubicBezTo>
                    <a:close/>
                    <a:moveTo>
                      <a:pt x="126906" y="24972"/>
                    </a:moveTo>
                    <a:cubicBezTo>
                      <a:pt x="128150" y="26383"/>
                      <a:pt x="129091" y="28030"/>
                      <a:pt x="129763" y="29744"/>
                    </a:cubicBezTo>
                    <a:lnTo>
                      <a:pt x="107581" y="44734"/>
                    </a:lnTo>
                    <a:lnTo>
                      <a:pt x="107581" y="43893"/>
                    </a:lnTo>
                    <a:cubicBezTo>
                      <a:pt x="107581" y="42482"/>
                      <a:pt x="107581" y="41037"/>
                      <a:pt x="107447" y="39625"/>
                    </a:cubicBezTo>
                    <a:lnTo>
                      <a:pt x="126906" y="24972"/>
                    </a:lnTo>
                    <a:close/>
                    <a:moveTo>
                      <a:pt x="130704" y="37306"/>
                    </a:moveTo>
                    <a:lnTo>
                      <a:pt x="130704" y="37306"/>
                    </a:lnTo>
                    <a:cubicBezTo>
                      <a:pt x="130435" y="39289"/>
                      <a:pt x="129729" y="41205"/>
                      <a:pt x="128688" y="42919"/>
                    </a:cubicBezTo>
                    <a:cubicBezTo>
                      <a:pt x="125913" y="47534"/>
                      <a:pt x="120937" y="50218"/>
                      <a:pt x="115725" y="50218"/>
                    </a:cubicBezTo>
                    <a:cubicBezTo>
                      <a:pt x="114561" y="50218"/>
                      <a:pt x="113385" y="50085"/>
                      <a:pt x="112219" y="49809"/>
                    </a:cubicBezTo>
                    <a:lnTo>
                      <a:pt x="130704" y="37306"/>
                    </a:lnTo>
                    <a:close/>
                    <a:moveTo>
                      <a:pt x="86643" y="14519"/>
                    </a:moveTo>
                    <a:cubicBezTo>
                      <a:pt x="90844" y="17813"/>
                      <a:pt x="94306" y="21913"/>
                      <a:pt x="96793" y="26686"/>
                    </a:cubicBezTo>
                    <a:cubicBezTo>
                      <a:pt x="96894" y="26955"/>
                      <a:pt x="97062" y="27224"/>
                      <a:pt x="97230" y="27459"/>
                    </a:cubicBezTo>
                    <a:cubicBezTo>
                      <a:pt x="98910" y="30887"/>
                      <a:pt x="99986" y="34483"/>
                      <a:pt x="100591" y="38214"/>
                    </a:cubicBezTo>
                    <a:cubicBezTo>
                      <a:pt x="100826" y="40129"/>
                      <a:pt x="100960" y="42011"/>
                      <a:pt x="100927" y="43893"/>
                    </a:cubicBezTo>
                    <a:lnTo>
                      <a:pt x="100927" y="45372"/>
                    </a:lnTo>
                    <a:lnTo>
                      <a:pt x="100860" y="45372"/>
                    </a:lnTo>
                    <a:cubicBezTo>
                      <a:pt x="95986" y="41339"/>
                      <a:pt x="92357" y="35995"/>
                      <a:pt x="90374" y="29946"/>
                    </a:cubicBezTo>
                    <a:cubicBezTo>
                      <a:pt x="90071" y="28635"/>
                      <a:pt x="88996" y="27627"/>
                      <a:pt x="87651" y="27425"/>
                    </a:cubicBezTo>
                    <a:cubicBezTo>
                      <a:pt x="87484" y="27401"/>
                      <a:pt x="87318" y="27390"/>
                      <a:pt x="87154" y="27390"/>
                    </a:cubicBezTo>
                    <a:cubicBezTo>
                      <a:pt x="85931" y="27390"/>
                      <a:pt x="84812" y="28035"/>
                      <a:pt x="84190" y="29072"/>
                    </a:cubicBezTo>
                    <a:cubicBezTo>
                      <a:pt x="74035" y="46622"/>
                      <a:pt x="55800" y="50368"/>
                      <a:pt x="42018" y="50368"/>
                    </a:cubicBezTo>
                    <a:cubicBezTo>
                      <a:pt x="35319" y="50368"/>
                      <a:pt x="29672" y="49483"/>
                      <a:pt x="26517" y="48868"/>
                    </a:cubicBezTo>
                    <a:lnTo>
                      <a:pt x="26517" y="43893"/>
                    </a:lnTo>
                    <a:cubicBezTo>
                      <a:pt x="26517" y="42684"/>
                      <a:pt x="26652" y="41507"/>
                      <a:pt x="26752" y="40331"/>
                    </a:cubicBezTo>
                    <a:cubicBezTo>
                      <a:pt x="30495" y="41013"/>
                      <a:pt x="34278" y="41351"/>
                      <a:pt x="38062" y="41351"/>
                    </a:cubicBezTo>
                    <a:cubicBezTo>
                      <a:pt x="41177" y="41351"/>
                      <a:pt x="44293" y="41122"/>
                      <a:pt x="47388" y="40667"/>
                    </a:cubicBezTo>
                    <a:cubicBezTo>
                      <a:pt x="58815" y="38886"/>
                      <a:pt x="74645" y="32903"/>
                      <a:pt x="86643" y="14519"/>
                    </a:cubicBezTo>
                    <a:close/>
                    <a:moveTo>
                      <a:pt x="86374" y="37945"/>
                    </a:moveTo>
                    <a:cubicBezTo>
                      <a:pt x="89668" y="44364"/>
                      <a:pt x="94709" y="49775"/>
                      <a:pt x="100927" y="53472"/>
                    </a:cubicBezTo>
                    <a:lnTo>
                      <a:pt x="100927" y="71587"/>
                    </a:lnTo>
                    <a:lnTo>
                      <a:pt x="100860" y="71587"/>
                    </a:lnTo>
                    <a:cubicBezTo>
                      <a:pt x="100860" y="92122"/>
                      <a:pt x="84223" y="108758"/>
                      <a:pt x="63688" y="108758"/>
                    </a:cubicBezTo>
                    <a:cubicBezTo>
                      <a:pt x="43154" y="108758"/>
                      <a:pt x="26517" y="92122"/>
                      <a:pt x="26517" y="71587"/>
                    </a:cubicBezTo>
                    <a:lnTo>
                      <a:pt x="26517" y="55690"/>
                    </a:lnTo>
                    <a:cubicBezTo>
                      <a:pt x="31626" y="56598"/>
                      <a:pt x="36801" y="57034"/>
                      <a:pt x="42011" y="57102"/>
                    </a:cubicBezTo>
                    <a:cubicBezTo>
                      <a:pt x="44397" y="57102"/>
                      <a:pt x="46918" y="57001"/>
                      <a:pt x="49539" y="56766"/>
                    </a:cubicBezTo>
                    <a:cubicBezTo>
                      <a:pt x="65402" y="55253"/>
                      <a:pt x="77938" y="48767"/>
                      <a:pt x="86374" y="37945"/>
                    </a:cubicBezTo>
                    <a:close/>
                    <a:moveTo>
                      <a:pt x="75250" y="114068"/>
                    </a:moveTo>
                    <a:lnTo>
                      <a:pt x="75250" y="118975"/>
                    </a:lnTo>
                    <a:lnTo>
                      <a:pt x="64327" y="129461"/>
                    </a:lnTo>
                    <a:lnTo>
                      <a:pt x="54244" y="119042"/>
                    </a:lnTo>
                    <a:lnTo>
                      <a:pt x="54244" y="114438"/>
                    </a:lnTo>
                    <a:cubicBezTo>
                      <a:pt x="57437" y="115144"/>
                      <a:pt x="60664" y="115513"/>
                      <a:pt x="63924" y="115513"/>
                    </a:cubicBezTo>
                    <a:cubicBezTo>
                      <a:pt x="67755" y="115513"/>
                      <a:pt x="71553" y="115009"/>
                      <a:pt x="75250" y="114068"/>
                    </a:cubicBezTo>
                    <a:close/>
                    <a:moveTo>
                      <a:pt x="98843" y="146097"/>
                    </a:moveTo>
                    <a:cubicBezTo>
                      <a:pt x="102305" y="146097"/>
                      <a:pt x="105061" y="148887"/>
                      <a:pt x="105061" y="152315"/>
                    </a:cubicBezTo>
                    <a:cubicBezTo>
                      <a:pt x="105061" y="153962"/>
                      <a:pt x="104456" y="155575"/>
                      <a:pt x="103279" y="156684"/>
                    </a:cubicBezTo>
                    <a:lnTo>
                      <a:pt x="103212" y="156751"/>
                    </a:lnTo>
                    <a:cubicBezTo>
                      <a:pt x="102103" y="157928"/>
                      <a:pt x="100490" y="158533"/>
                      <a:pt x="98843" y="158533"/>
                    </a:cubicBezTo>
                    <a:cubicBezTo>
                      <a:pt x="95415" y="158533"/>
                      <a:pt x="92625" y="155777"/>
                      <a:pt x="92625" y="152315"/>
                    </a:cubicBezTo>
                    <a:cubicBezTo>
                      <a:pt x="92625" y="148887"/>
                      <a:pt x="95415" y="146097"/>
                      <a:pt x="98843" y="146097"/>
                    </a:cubicBezTo>
                    <a:close/>
                    <a:moveTo>
                      <a:pt x="63730" y="0"/>
                    </a:moveTo>
                    <a:cubicBezTo>
                      <a:pt x="52147" y="0"/>
                      <a:pt x="41006" y="4601"/>
                      <a:pt x="32802" y="12839"/>
                    </a:cubicBezTo>
                    <a:cubicBezTo>
                      <a:pt x="30786" y="14856"/>
                      <a:pt x="29004" y="17074"/>
                      <a:pt x="27391" y="19426"/>
                    </a:cubicBezTo>
                    <a:cubicBezTo>
                      <a:pt x="26988" y="19830"/>
                      <a:pt x="26652" y="20334"/>
                      <a:pt x="26484" y="20872"/>
                    </a:cubicBezTo>
                    <a:cubicBezTo>
                      <a:pt x="23728" y="25274"/>
                      <a:pt x="21812" y="30181"/>
                      <a:pt x="20804" y="35290"/>
                    </a:cubicBezTo>
                    <a:cubicBezTo>
                      <a:pt x="20703" y="35458"/>
                      <a:pt x="20669" y="35659"/>
                      <a:pt x="20602" y="35827"/>
                    </a:cubicBezTo>
                    <a:cubicBezTo>
                      <a:pt x="20031" y="38482"/>
                      <a:pt x="19796" y="41171"/>
                      <a:pt x="19762" y="43860"/>
                    </a:cubicBezTo>
                    <a:lnTo>
                      <a:pt x="19762" y="50649"/>
                    </a:lnTo>
                    <a:cubicBezTo>
                      <a:pt x="19762" y="50918"/>
                      <a:pt x="19627" y="51220"/>
                      <a:pt x="19627" y="51489"/>
                    </a:cubicBezTo>
                    <a:cubicBezTo>
                      <a:pt x="19627" y="51791"/>
                      <a:pt x="19762" y="52094"/>
                      <a:pt x="19762" y="52329"/>
                    </a:cubicBezTo>
                    <a:lnTo>
                      <a:pt x="19762" y="71553"/>
                    </a:lnTo>
                    <a:cubicBezTo>
                      <a:pt x="19762" y="89601"/>
                      <a:pt x="31088" y="105666"/>
                      <a:pt x="47489" y="112287"/>
                    </a:cubicBezTo>
                    <a:lnTo>
                      <a:pt x="47489" y="116925"/>
                    </a:lnTo>
                    <a:lnTo>
                      <a:pt x="30954" y="116925"/>
                    </a:lnTo>
                    <a:cubicBezTo>
                      <a:pt x="13813" y="116925"/>
                      <a:pt x="0" y="130940"/>
                      <a:pt x="0" y="148080"/>
                    </a:cubicBezTo>
                    <a:lnTo>
                      <a:pt x="0" y="156751"/>
                    </a:lnTo>
                    <a:cubicBezTo>
                      <a:pt x="0" y="158600"/>
                      <a:pt x="1512" y="160112"/>
                      <a:pt x="3361" y="160112"/>
                    </a:cubicBezTo>
                    <a:cubicBezTo>
                      <a:pt x="5209" y="160112"/>
                      <a:pt x="6722" y="158600"/>
                      <a:pt x="6722" y="156751"/>
                    </a:cubicBezTo>
                    <a:lnTo>
                      <a:pt x="6722" y="148080"/>
                    </a:lnTo>
                    <a:cubicBezTo>
                      <a:pt x="6755" y="135309"/>
                      <a:pt x="16636" y="124722"/>
                      <a:pt x="29408" y="123815"/>
                    </a:cubicBezTo>
                    <a:lnTo>
                      <a:pt x="29408" y="127781"/>
                    </a:lnTo>
                    <a:cubicBezTo>
                      <a:pt x="26517" y="128419"/>
                      <a:pt x="23862" y="129898"/>
                      <a:pt x="21812" y="132049"/>
                    </a:cubicBezTo>
                    <a:cubicBezTo>
                      <a:pt x="18854" y="134973"/>
                      <a:pt x="17174" y="139006"/>
                      <a:pt x="17241" y="143173"/>
                    </a:cubicBezTo>
                    <a:lnTo>
                      <a:pt x="17241" y="160616"/>
                    </a:lnTo>
                    <a:cubicBezTo>
                      <a:pt x="17241" y="162465"/>
                      <a:pt x="18518" y="163977"/>
                      <a:pt x="20367" y="163977"/>
                    </a:cubicBezTo>
                    <a:lnTo>
                      <a:pt x="25341" y="163977"/>
                    </a:lnTo>
                    <a:cubicBezTo>
                      <a:pt x="27189" y="163977"/>
                      <a:pt x="28702" y="162465"/>
                      <a:pt x="28702" y="160616"/>
                    </a:cubicBezTo>
                    <a:cubicBezTo>
                      <a:pt x="28702" y="158768"/>
                      <a:pt x="27189" y="157255"/>
                      <a:pt x="25341" y="157255"/>
                    </a:cubicBezTo>
                    <a:lnTo>
                      <a:pt x="23997" y="157255"/>
                    </a:lnTo>
                    <a:lnTo>
                      <a:pt x="23997" y="143207"/>
                    </a:lnTo>
                    <a:cubicBezTo>
                      <a:pt x="23929" y="140821"/>
                      <a:pt x="24870" y="138502"/>
                      <a:pt x="26551" y="136821"/>
                    </a:cubicBezTo>
                    <a:cubicBezTo>
                      <a:pt x="28198" y="135141"/>
                      <a:pt x="30416" y="134166"/>
                      <a:pt x="32735" y="134166"/>
                    </a:cubicBezTo>
                    <a:lnTo>
                      <a:pt x="32836" y="134166"/>
                    </a:lnTo>
                    <a:cubicBezTo>
                      <a:pt x="37843" y="134166"/>
                      <a:pt x="42044" y="138267"/>
                      <a:pt x="42044" y="143241"/>
                    </a:cubicBezTo>
                    <a:lnTo>
                      <a:pt x="42044" y="157255"/>
                    </a:lnTo>
                    <a:lnTo>
                      <a:pt x="39087" y="157255"/>
                    </a:lnTo>
                    <a:cubicBezTo>
                      <a:pt x="37238" y="157255"/>
                      <a:pt x="35726" y="158768"/>
                      <a:pt x="35726" y="160616"/>
                    </a:cubicBezTo>
                    <a:cubicBezTo>
                      <a:pt x="35726" y="162465"/>
                      <a:pt x="37238" y="163977"/>
                      <a:pt x="39087" y="163977"/>
                    </a:cubicBezTo>
                    <a:lnTo>
                      <a:pt x="45304" y="163977"/>
                    </a:lnTo>
                    <a:cubicBezTo>
                      <a:pt x="47187" y="163977"/>
                      <a:pt x="48733" y="162465"/>
                      <a:pt x="48766" y="160616"/>
                    </a:cubicBezTo>
                    <a:lnTo>
                      <a:pt x="48766" y="143207"/>
                    </a:lnTo>
                    <a:cubicBezTo>
                      <a:pt x="48733" y="135746"/>
                      <a:pt x="43490" y="129293"/>
                      <a:pt x="36163" y="127747"/>
                    </a:cubicBezTo>
                    <a:lnTo>
                      <a:pt x="36163" y="123647"/>
                    </a:lnTo>
                    <a:lnTo>
                      <a:pt x="49438" y="123647"/>
                    </a:lnTo>
                    <a:lnTo>
                      <a:pt x="60966" y="135578"/>
                    </a:lnTo>
                    <a:lnTo>
                      <a:pt x="60966" y="156684"/>
                    </a:lnTo>
                    <a:cubicBezTo>
                      <a:pt x="60966" y="158533"/>
                      <a:pt x="62479" y="160045"/>
                      <a:pt x="64327" y="160045"/>
                    </a:cubicBezTo>
                    <a:cubicBezTo>
                      <a:pt x="66175" y="160045"/>
                      <a:pt x="67688" y="158533"/>
                      <a:pt x="67688" y="156684"/>
                    </a:cubicBezTo>
                    <a:lnTo>
                      <a:pt x="67688" y="135611"/>
                    </a:lnTo>
                    <a:lnTo>
                      <a:pt x="79821" y="123580"/>
                    </a:lnTo>
                    <a:lnTo>
                      <a:pt x="95415" y="123580"/>
                    </a:lnTo>
                    <a:lnTo>
                      <a:pt x="95415" y="139813"/>
                    </a:lnTo>
                    <a:cubicBezTo>
                      <a:pt x="88525" y="141695"/>
                      <a:pt x="84459" y="148853"/>
                      <a:pt x="86341" y="155743"/>
                    </a:cubicBezTo>
                    <a:cubicBezTo>
                      <a:pt x="87887" y="161356"/>
                      <a:pt x="93029" y="165254"/>
                      <a:pt x="98843" y="165254"/>
                    </a:cubicBezTo>
                    <a:cubicBezTo>
                      <a:pt x="106002" y="165254"/>
                      <a:pt x="111782" y="159474"/>
                      <a:pt x="111782" y="152315"/>
                    </a:cubicBezTo>
                    <a:cubicBezTo>
                      <a:pt x="111782" y="148887"/>
                      <a:pt x="110404" y="145560"/>
                      <a:pt x="107917" y="143173"/>
                    </a:cubicBezTo>
                    <a:cubicBezTo>
                      <a:pt x="106304" y="141560"/>
                      <a:pt x="104321" y="140418"/>
                      <a:pt x="102103" y="139846"/>
                    </a:cubicBezTo>
                    <a:lnTo>
                      <a:pt x="102103" y="124050"/>
                    </a:lnTo>
                    <a:cubicBezTo>
                      <a:pt x="113933" y="125865"/>
                      <a:pt x="122705" y="136116"/>
                      <a:pt x="122672" y="148080"/>
                    </a:cubicBezTo>
                    <a:lnTo>
                      <a:pt x="122672" y="156751"/>
                    </a:lnTo>
                    <a:cubicBezTo>
                      <a:pt x="122672" y="158600"/>
                      <a:pt x="124184" y="160112"/>
                      <a:pt x="126032" y="160112"/>
                    </a:cubicBezTo>
                    <a:cubicBezTo>
                      <a:pt x="127881" y="160112"/>
                      <a:pt x="129393" y="158600"/>
                      <a:pt x="129393" y="156751"/>
                    </a:cubicBezTo>
                    <a:lnTo>
                      <a:pt x="129393" y="148080"/>
                    </a:lnTo>
                    <a:cubicBezTo>
                      <a:pt x="129393" y="130940"/>
                      <a:pt x="115547" y="116925"/>
                      <a:pt x="98406" y="116925"/>
                    </a:cubicBezTo>
                    <a:lnTo>
                      <a:pt x="81972" y="116925"/>
                    </a:lnTo>
                    <a:lnTo>
                      <a:pt x="81972" y="111648"/>
                    </a:lnTo>
                    <a:cubicBezTo>
                      <a:pt x="86744" y="109430"/>
                      <a:pt x="91113" y="106372"/>
                      <a:pt x="94911" y="102641"/>
                    </a:cubicBezTo>
                    <a:cubicBezTo>
                      <a:pt x="103179" y="94340"/>
                      <a:pt x="107581" y="83316"/>
                      <a:pt x="107581" y="71587"/>
                    </a:cubicBezTo>
                    <a:lnTo>
                      <a:pt x="107581" y="55455"/>
                    </a:lnTo>
                    <a:cubicBezTo>
                      <a:pt x="110169" y="56463"/>
                      <a:pt x="112891" y="56967"/>
                      <a:pt x="115614" y="56967"/>
                    </a:cubicBezTo>
                    <a:cubicBezTo>
                      <a:pt x="117429" y="56967"/>
                      <a:pt x="119176" y="56766"/>
                      <a:pt x="120958" y="56329"/>
                    </a:cubicBezTo>
                    <a:cubicBezTo>
                      <a:pt x="132351" y="53573"/>
                      <a:pt x="139476" y="42247"/>
                      <a:pt x="137157" y="30752"/>
                    </a:cubicBezTo>
                    <a:lnTo>
                      <a:pt x="137056" y="30383"/>
                    </a:lnTo>
                    <a:cubicBezTo>
                      <a:pt x="135880" y="25039"/>
                      <a:pt x="132721" y="20367"/>
                      <a:pt x="128251" y="17208"/>
                    </a:cubicBezTo>
                    <a:cubicBezTo>
                      <a:pt x="127847" y="16939"/>
                      <a:pt x="127478" y="16704"/>
                      <a:pt x="127074" y="16469"/>
                    </a:cubicBezTo>
                    <a:lnTo>
                      <a:pt x="127041" y="16402"/>
                    </a:lnTo>
                    <a:cubicBezTo>
                      <a:pt x="123540" y="14301"/>
                      <a:pt x="119642" y="13278"/>
                      <a:pt x="115772" y="13278"/>
                    </a:cubicBezTo>
                    <a:cubicBezTo>
                      <a:pt x="110165" y="13278"/>
                      <a:pt x="104618" y="15425"/>
                      <a:pt x="100423" y="19561"/>
                    </a:cubicBezTo>
                    <a:cubicBezTo>
                      <a:pt x="97062" y="14486"/>
                      <a:pt x="92625" y="10150"/>
                      <a:pt x="87517" y="6890"/>
                    </a:cubicBezTo>
                    <a:cubicBezTo>
                      <a:pt x="80459" y="2387"/>
                      <a:pt x="72259" y="1"/>
                      <a:pt x="63856" y="1"/>
                    </a:cubicBezTo>
                    <a:cubicBezTo>
                      <a:pt x="63814" y="0"/>
                      <a:pt x="63772" y="0"/>
                      <a:pt x="63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2" name="Google Shape;1162;p81"/>
              <p:cNvSpPr/>
              <p:nvPr/>
            </p:nvSpPr>
            <p:spPr>
              <a:xfrm>
                <a:off x="4269175" y="238125"/>
                <a:ext cx="2133325" cy="2033325"/>
              </a:xfrm>
              <a:custGeom>
                <a:avLst/>
                <a:gdLst/>
                <a:ahLst/>
                <a:cxnLst/>
                <a:rect l="l" t="t" r="r" b="b"/>
                <a:pathLst>
                  <a:path w="85333" h="81333" extrusionOk="0">
                    <a:moveTo>
                      <a:pt x="70780" y="6688"/>
                    </a:moveTo>
                    <a:cubicBezTo>
                      <a:pt x="75082" y="6688"/>
                      <a:pt x="78510" y="10116"/>
                      <a:pt x="78544" y="14418"/>
                    </a:cubicBezTo>
                    <a:lnTo>
                      <a:pt x="78544" y="14485"/>
                    </a:lnTo>
                    <a:lnTo>
                      <a:pt x="78544" y="42112"/>
                    </a:lnTo>
                    <a:cubicBezTo>
                      <a:pt x="78611" y="46414"/>
                      <a:pt x="75149" y="49942"/>
                      <a:pt x="70814" y="50010"/>
                    </a:cubicBezTo>
                    <a:lnTo>
                      <a:pt x="63016" y="50010"/>
                    </a:lnTo>
                    <a:cubicBezTo>
                      <a:pt x="62075" y="50010"/>
                      <a:pt x="61202" y="50379"/>
                      <a:pt x="60563" y="51018"/>
                    </a:cubicBezTo>
                    <a:lnTo>
                      <a:pt x="42851" y="69536"/>
                    </a:lnTo>
                    <a:lnTo>
                      <a:pt x="42851" y="53303"/>
                    </a:lnTo>
                    <a:cubicBezTo>
                      <a:pt x="42851" y="51455"/>
                      <a:pt x="41339" y="50010"/>
                      <a:pt x="39490" y="50010"/>
                    </a:cubicBezTo>
                    <a:lnTo>
                      <a:pt x="14654" y="50010"/>
                    </a:lnTo>
                    <a:cubicBezTo>
                      <a:pt x="10284" y="50010"/>
                      <a:pt x="6755" y="46481"/>
                      <a:pt x="6722" y="42112"/>
                    </a:cubicBezTo>
                    <a:lnTo>
                      <a:pt x="6722" y="14485"/>
                    </a:lnTo>
                    <a:cubicBezTo>
                      <a:pt x="6755" y="10183"/>
                      <a:pt x="10318" y="6688"/>
                      <a:pt x="14654" y="6688"/>
                    </a:cubicBezTo>
                    <a:close/>
                    <a:moveTo>
                      <a:pt x="14654" y="0"/>
                    </a:moveTo>
                    <a:cubicBezTo>
                      <a:pt x="6621" y="0"/>
                      <a:pt x="0" y="6486"/>
                      <a:pt x="0" y="14553"/>
                    </a:cubicBezTo>
                    <a:lnTo>
                      <a:pt x="0" y="42145"/>
                    </a:lnTo>
                    <a:cubicBezTo>
                      <a:pt x="34" y="50211"/>
                      <a:pt x="6587" y="56731"/>
                      <a:pt x="14654" y="56765"/>
                    </a:cubicBezTo>
                    <a:lnTo>
                      <a:pt x="36129" y="56765"/>
                    </a:lnTo>
                    <a:lnTo>
                      <a:pt x="36129" y="77972"/>
                    </a:lnTo>
                    <a:cubicBezTo>
                      <a:pt x="36129" y="79821"/>
                      <a:pt x="37642" y="81333"/>
                      <a:pt x="39490" y="81333"/>
                    </a:cubicBezTo>
                    <a:cubicBezTo>
                      <a:pt x="40398" y="81333"/>
                      <a:pt x="41238" y="80963"/>
                      <a:pt x="41877" y="80325"/>
                    </a:cubicBezTo>
                    <a:lnTo>
                      <a:pt x="64428" y="56799"/>
                    </a:lnTo>
                    <a:lnTo>
                      <a:pt x="70780" y="56799"/>
                    </a:lnTo>
                    <a:cubicBezTo>
                      <a:pt x="78812" y="56765"/>
                      <a:pt x="85265" y="50245"/>
                      <a:pt x="85265" y="42212"/>
                    </a:cubicBezTo>
                    <a:lnTo>
                      <a:pt x="85265" y="14620"/>
                    </a:lnTo>
                    <a:cubicBezTo>
                      <a:pt x="85333" y="6655"/>
                      <a:pt x="78846" y="134"/>
                      <a:pt x="70881" y="101"/>
                    </a:cubicBezTo>
                    <a:cubicBezTo>
                      <a:pt x="70814" y="0"/>
                      <a:pt x="70814" y="0"/>
                      <a:pt x="707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3" name="Google Shape;1163;p81"/>
              <p:cNvSpPr/>
              <p:nvPr/>
            </p:nvSpPr>
            <p:spPr>
              <a:xfrm>
                <a:off x="4685075" y="1047250"/>
                <a:ext cx="861250" cy="168050"/>
              </a:xfrm>
              <a:custGeom>
                <a:avLst/>
                <a:gdLst/>
                <a:ahLst/>
                <a:cxnLst/>
                <a:rect l="l" t="t" r="r" b="b"/>
                <a:pathLst>
                  <a:path w="34450" h="6722" extrusionOk="0">
                    <a:moveTo>
                      <a:pt x="3361" y="0"/>
                    </a:moveTo>
                    <a:cubicBezTo>
                      <a:pt x="1513" y="0"/>
                      <a:pt x="0" y="1479"/>
                      <a:pt x="0" y="3361"/>
                    </a:cubicBezTo>
                    <a:cubicBezTo>
                      <a:pt x="0" y="5209"/>
                      <a:pt x="1513" y="6722"/>
                      <a:pt x="3361" y="6722"/>
                    </a:cubicBezTo>
                    <a:lnTo>
                      <a:pt x="31088" y="6722"/>
                    </a:lnTo>
                    <a:cubicBezTo>
                      <a:pt x="32937" y="6722"/>
                      <a:pt x="34449" y="5209"/>
                      <a:pt x="34449" y="3361"/>
                    </a:cubicBezTo>
                    <a:cubicBezTo>
                      <a:pt x="34449" y="1479"/>
                      <a:pt x="32937" y="0"/>
                      <a:pt x="310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164" name="Google Shape;1164;p81"/>
            <p:cNvCxnSpPr/>
            <p:nvPr/>
          </p:nvCxnSpPr>
          <p:spPr>
            <a:xfrm>
              <a:off x="4154244" y="2053175"/>
              <a:ext cx="71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5" name="Google Shape;1165;p81"/>
          <p:cNvGrpSpPr/>
          <p:nvPr/>
        </p:nvGrpSpPr>
        <p:grpSpPr>
          <a:xfrm>
            <a:off x="7020657" y="2287918"/>
            <a:ext cx="996788" cy="439311"/>
            <a:chOff x="6902429" y="1739135"/>
            <a:chExt cx="712500" cy="314040"/>
          </a:xfrm>
        </p:grpSpPr>
        <p:grpSp>
          <p:nvGrpSpPr>
            <p:cNvPr id="1166" name="Google Shape;1166;p81"/>
            <p:cNvGrpSpPr/>
            <p:nvPr/>
          </p:nvGrpSpPr>
          <p:grpSpPr>
            <a:xfrm>
              <a:off x="7159758" y="1739135"/>
              <a:ext cx="321719" cy="312037"/>
              <a:chOff x="1190625" y="317100"/>
              <a:chExt cx="5231200" cy="5073775"/>
            </a:xfrm>
          </p:grpSpPr>
          <p:sp>
            <p:nvSpPr>
              <p:cNvPr id="1167" name="Google Shape;1167;p81"/>
              <p:cNvSpPr/>
              <p:nvPr/>
            </p:nvSpPr>
            <p:spPr>
              <a:xfrm>
                <a:off x="3064300" y="5095400"/>
                <a:ext cx="2571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6723" extrusionOk="0">
                    <a:moveTo>
                      <a:pt x="3361" y="1"/>
                    </a:moveTo>
                    <a:cubicBezTo>
                      <a:pt x="1513" y="1"/>
                      <a:pt x="0" y="1513"/>
                      <a:pt x="0" y="3362"/>
                    </a:cubicBezTo>
                    <a:cubicBezTo>
                      <a:pt x="0" y="5210"/>
                      <a:pt x="1513" y="6722"/>
                      <a:pt x="3361" y="6722"/>
                    </a:cubicBezTo>
                    <a:lnTo>
                      <a:pt x="6924" y="6722"/>
                    </a:lnTo>
                    <a:cubicBezTo>
                      <a:pt x="8772" y="6722"/>
                      <a:pt x="10285" y="5210"/>
                      <a:pt x="10285" y="3362"/>
                    </a:cubicBezTo>
                    <a:cubicBezTo>
                      <a:pt x="10285" y="1513"/>
                      <a:pt x="8772" y="1"/>
                      <a:pt x="69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8" name="Google Shape;1168;p81"/>
              <p:cNvSpPr/>
              <p:nvPr/>
            </p:nvSpPr>
            <p:spPr>
              <a:xfrm>
                <a:off x="1190625" y="1145550"/>
                <a:ext cx="3339875" cy="4245325"/>
              </a:xfrm>
              <a:custGeom>
                <a:avLst/>
                <a:gdLst/>
                <a:ahLst/>
                <a:cxnLst/>
                <a:rect l="l" t="t" r="r" b="b"/>
                <a:pathLst>
                  <a:path w="133595" h="169813" extrusionOk="0">
                    <a:moveTo>
                      <a:pt x="89231" y="6789"/>
                    </a:moveTo>
                    <a:cubicBezTo>
                      <a:pt x="101901" y="6789"/>
                      <a:pt x="112421" y="16469"/>
                      <a:pt x="114068" y="28635"/>
                    </a:cubicBezTo>
                    <a:lnTo>
                      <a:pt x="59991" y="28635"/>
                    </a:lnTo>
                    <a:cubicBezTo>
                      <a:pt x="59857" y="28635"/>
                      <a:pt x="59790" y="28635"/>
                      <a:pt x="59655" y="28601"/>
                    </a:cubicBezTo>
                    <a:cubicBezTo>
                      <a:pt x="59521" y="28601"/>
                      <a:pt x="59454" y="28568"/>
                      <a:pt x="59319" y="28568"/>
                    </a:cubicBezTo>
                    <a:cubicBezTo>
                      <a:pt x="53606" y="28198"/>
                      <a:pt x="49136" y="23426"/>
                      <a:pt x="49136" y="17679"/>
                    </a:cubicBezTo>
                    <a:cubicBezTo>
                      <a:pt x="49169" y="16099"/>
                      <a:pt x="49539" y="14452"/>
                      <a:pt x="50245" y="13007"/>
                    </a:cubicBezTo>
                    <a:cubicBezTo>
                      <a:pt x="50783" y="11898"/>
                      <a:pt x="51522" y="10890"/>
                      <a:pt x="52362" y="9982"/>
                    </a:cubicBezTo>
                    <a:cubicBezTo>
                      <a:pt x="54379" y="7932"/>
                      <a:pt x="57135" y="6789"/>
                      <a:pt x="59991" y="6789"/>
                    </a:cubicBezTo>
                    <a:close/>
                    <a:moveTo>
                      <a:pt x="42549" y="15292"/>
                    </a:moveTo>
                    <a:cubicBezTo>
                      <a:pt x="42481" y="16099"/>
                      <a:pt x="42381" y="16872"/>
                      <a:pt x="42448" y="17712"/>
                    </a:cubicBezTo>
                    <a:cubicBezTo>
                      <a:pt x="42448" y="24736"/>
                      <a:pt x="46582" y="31122"/>
                      <a:pt x="53068" y="33911"/>
                    </a:cubicBezTo>
                    <a:cubicBezTo>
                      <a:pt x="43322" y="44196"/>
                      <a:pt x="32365" y="45574"/>
                      <a:pt x="27324" y="45574"/>
                    </a:cubicBezTo>
                    <a:lnTo>
                      <a:pt x="27324" y="32164"/>
                    </a:lnTo>
                    <a:cubicBezTo>
                      <a:pt x="27727" y="30315"/>
                      <a:pt x="30248" y="17679"/>
                      <a:pt x="42549" y="15292"/>
                    </a:cubicBezTo>
                    <a:close/>
                    <a:moveTo>
                      <a:pt x="20602" y="60832"/>
                    </a:moveTo>
                    <a:lnTo>
                      <a:pt x="20602" y="69772"/>
                    </a:lnTo>
                    <a:cubicBezTo>
                      <a:pt x="18922" y="68932"/>
                      <a:pt x="17813" y="67218"/>
                      <a:pt x="17846" y="65336"/>
                    </a:cubicBezTo>
                    <a:cubicBezTo>
                      <a:pt x="17846" y="64025"/>
                      <a:pt x="18350" y="62714"/>
                      <a:pt x="19291" y="61807"/>
                    </a:cubicBezTo>
                    <a:cubicBezTo>
                      <a:pt x="19661" y="61403"/>
                      <a:pt x="20132" y="61135"/>
                      <a:pt x="20602" y="60832"/>
                    </a:cubicBezTo>
                    <a:close/>
                    <a:moveTo>
                      <a:pt x="110909" y="60832"/>
                    </a:moveTo>
                    <a:cubicBezTo>
                      <a:pt x="111413" y="61135"/>
                      <a:pt x="111883" y="61403"/>
                      <a:pt x="112287" y="61807"/>
                    </a:cubicBezTo>
                    <a:cubicBezTo>
                      <a:pt x="114236" y="63756"/>
                      <a:pt x="114236" y="66915"/>
                      <a:pt x="112253" y="68865"/>
                    </a:cubicBezTo>
                    <a:cubicBezTo>
                      <a:pt x="111883" y="69234"/>
                      <a:pt x="111413" y="69570"/>
                      <a:pt x="110909" y="69772"/>
                    </a:cubicBezTo>
                    <a:lnTo>
                      <a:pt x="110909" y="60832"/>
                    </a:lnTo>
                    <a:close/>
                    <a:moveTo>
                      <a:pt x="104187" y="35323"/>
                    </a:moveTo>
                    <a:lnTo>
                      <a:pt x="104187" y="73671"/>
                    </a:lnTo>
                    <a:cubicBezTo>
                      <a:pt x="104153" y="89635"/>
                      <a:pt x="94239" y="103986"/>
                      <a:pt x="79283" y="109632"/>
                    </a:cubicBezTo>
                    <a:cubicBezTo>
                      <a:pt x="74942" y="111262"/>
                      <a:pt x="70378" y="112079"/>
                      <a:pt x="65810" y="112079"/>
                    </a:cubicBezTo>
                    <a:cubicBezTo>
                      <a:pt x="61713" y="112079"/>
                      <a:pt x="57614" y="111421"/>
                      <a:pt x="53673" y="110102"/>
                    </a:cubicBezTo>
                    <a:cubicBezTo>
                      <a:pt x="48027" y="108220"/>
                      <a:pt x="42851" y="105027"/>
                      <a:pt x="38616" y="100826"/>
                    </a:cubicBezTo>
                    <a:cubicBezTo>
                      <a:pt x="31323" y="93634"/>
                      <a:pt x="27257" y="83854"/>
                      <a:pt x="27290" y="73637"/>
                    </a:cubicBezTo>
                    <a:lnTo>
                      <a:pt x="27290" y="52295"/>
                    </a:lnTo>
                    <a:cubicBezTo>
                      <a:pt x="34449" y="52295"/>
                      <a:pt x="48800" y="50447"/>
                      <a:pt x="60798" y="35323"/>
                    </a:cubicBezTo>
                    <a:close/>
                    <a:moveTo>
                      <a:pt x="77737" y="117261"/>
                    </a:moveTo>
                    <a:lnTo>
                      <a:pt x="77737" y="122538"/>
                    </a:lnTo>
                    <a:lnTo>
                      <a:pt x="66344" y="133460"/>
                    </a:lnTo>
                    <a:lnTo>
                      <a:pt x="55891" y="122638"/>
                    </a:lnTo>
                    <a:lnTo>
                      <a:pt x="55891" y="117664"/>
                    </a:lnTo>
                    <a:cubicBezTo>
                      <a:pt x="59185" y="118437"/>
                      <a:pt x="62546" y="118807"/>
                      <a:pt x="65974" y="118807"/>
                    </a:cubicBezTo>
                    <a:cubicBezTo>
                      <a:pt x="69906" y="118773"/>
                      <a:pt x="73872" y="118269"/>
                      <a:pt x="77737" y="117261"/>
                    </a:cubicBezTo>
                    <a:close/>
                    <a:moveTo>
                      <a:pt x="101897" y="150353"/>
                    </a:moveTo>
                    <a:cubicBezTo>
                      <a:pt x="103571" y="150353"/>
                      <a:pt x="105241" y="150983"/>
                      <a:pt x="106506" y="152248"/>
                    </a:cubicBezTo>
                    <a:cubicBezTo>
                      <a:pt x="109060" y="154768"/>
                      <a:pt x="109060" y="158869"/>
                      <a:pt x="106539" y="161389"/>
                    </a:cubicBezTo>
                    <a:cubicBezTo>
                      <a:pt x="105262" y="162683"/>
                      <a:pt x="103590" y="163330"/>
                      <a:pt x="101918" y="163330"/>
                    </a:cubicBezTo>
                    <a:cubicBezTo>
                      <a:pt x="100246" y="163330"/>
                      <a:pt x="98574" y="162683"/>
                      <a:pt x="97297" y="161389"/>
                    </a:cubicBezTo>
                    <a:cubicBezTo>
                      <a:pt x="94743" y="158835"/>
                      <a:pt x="94743" y="154735"/>
                      <a:pt x="97297" y="152214"/>
                    </a:cubicBezTo>
                    <a:cubicBezTo>
                      <a:pt x="98570" y="150975"/>
                      <a:pt x="100235" y="150353"/>
                      <a:pt x="101897" y="150353"/>
                    </a:cubicBezTo>
                    <a:close/>
                    <a:moveTo>
                      <a:pt x="60025" y="0"/>
                    </a:moveTo>
                    <a:cubicBezTo>
                      <a:pt x="55353" y="0"/>
                      <a:pt x="50917" y="1849"/>
                      <a:pt x="47590" y="5176"/>
                    </a:cubicBezTo>
                    <a:cubicBezTo>
                      <a:pt x="46716" y="6050"/>
                      <a:pt x="45909" y="7058"/>
                      <a:pt x="45237" y="8100"/>
                    </a:cubicBezTo>
                    <a:cubicBezTo>
                      <a:pt x="34449" y="8705"/>
                      <a:pt x="28399" y="14687"/>
                      <a:pt x="25173" y="19796"/>
                    </a:cubicBezTo>
                    <a:cubicBezTo>
                      <a:pt x="22921" y="23358"/>
                      <a:pt x="21375" y="27291"/>
                      <a:pt x="20669" y="31424"/>
                    </a:cubicBezTo>
                    <a:cubicBezTo>
                      <a:pt x="20636" y="31592"/>
                      <a:pt x="20569" y="31727"/>
                      <a:pt x="20569" y="31895"/>
                    </a:cubicBezTo>
                    <a:lnTo>
                      <a:pt x="20569" y="53808"/>
                    </a:lnTo>
                    <a:cubicBezTo>
                      <a:pt x="18317" y="54278"/>
                      <a:pt x="16199" y="55421"/>
                      <a:pt x="14586" y="57034"/>
                    </a:cubicBezTo>
                    <a:cubicBezTo>
                      <a:pt x="12402" y="59219"/>
                      <a:pt x="11158" y="62210"/>
                      <a:pt x="11158" y="65336"/>
                    </a:cubicBezTo>
                    <a:cubicBezTo>
                      <a:pt x="11158" y="70982"/>
                      <a:pt x="15258" y="75821"/>
                      <a:pt x="20804" y="76830"/>
                    </a:cubicBezTo>
                    <a:cubicBezTo>
                      <a:pt x="21543" y="87719"/>
                      <a:pt x="26215" y="97936"/>
                      <a:pt x="33945" y="105565"/>
                    </a:cubicBezTo>
                    <a:cubicBezTo>
                      <a:pt x="38213" y="109934"/>
                      <a:pt x="43422" y="113396"/>
                      <a:pt x="49136" y="115581"/>
                    </a:cubicBezTo>
                    <a:lnTo>
                      <a:pt x="49136" y="120622"/>
                    </a:lnTo>
                    <a:lnTo>
                      <a:pt x="31962" y="120622"/>
                    </a:lnTo>
                    <a:cubicBezTo>
                      <a:pt x="14418" y="120622"/>
                      <a:pt x="0" y="134906"/>
                      <a:pt x="0" y="152483"/>
                    </a:cubicBezTo>
                    <a:lnTo>
                      <a:pt x="0" y="165657"/>
                    </a:lnTo>
                    <a:cubicBezTo>
                      <a:pt x="0" y="167506"/>
                      <a:pt x="1512" y="169018"/>
                      <a:pt x="3361" y="169018"/>
                    </a:cubicBezTo>
                    <a:cubicBezTo>
                      <a:pt x="5209" y="169018"/>
                      <a:pt x="6722" y="167506"/>
                      <a:pt x="6722" y="165657"/>
                    </a:cubicBezTo>
                    <a:lnTo>
                      <a:pt x="6722" y="152483"/>
                    </a:lnTo>
                    <a:cubicBezTo>
                      <a:pt x="6755" y="139275"/>
                      <a:pt x="17006" y="128285"/>
                      <a:pt x="30248" y="127377"/>
                    </a:cubicBezTo>
                    <a:lnTo>
                      <a:pt x="30248" y="131645"/>
                    </a:lnTo>
                    <a:cubicBezTo>
                      <a:pt x="22854" y="133292"/>
                      <a:pt x="17611" y="139846"/>
                      <a:pt x="17645" y="147408"/>
                    </a:cubicBezTo>
                    <a:lnTo>
                      <a:pt x="17645" y="165321"/>
                    </a:lnTo>
                    <a:cubicBezTo>
                      <a:pt x="17678" y="167237"/>
                      <a:pt x="19191" y="168783"/>
                      <a:pt x="21106" y="168884"/>
                    </a:cubicBezTo>
                    <a:lnTo>
                      <a:pt x="26215" y="168884"/>
                    </a:lnTo>
                    <a:cubicBezTo>
                      <a:pt x="28063" y="168884"/>
                      <a:pt x="29576" y="167371"/>
                      <a:pt x="29576" y="165523"/>
                    </a:cubicBezTo>
                    <a:cubicBezTo>
                      <a:pt x="29576" y="163675"/>
                      <a:pt x="28063" y="162162"/>
                      <a:pt x="26215" y="162162"/>
                    </a:cubicBezTo>
                    <a:lnTo>
                      <a:pt x="24366" y="162162"/>
                    </a:lnTo>
                    <a:lnTo>
                      <a:pt x="24366" y="147408"/>
                    </a:lnTo>
                    <a:cubicBezTo>
                      <a:pt x="24366" y="144887"/>
                      <a:pt x="25375" y="142467"/>
                      <a:pt x="27189" y="140653"/>
                    </a:cubicBezTo>
                    <a:cubicBezTo>
                      <a:pt x="28903" y="138939"/>
                      <a:pt x="31290" y="138199"/>
                      <a:pt x="33777" y="137796"/>
                    </a:cubicBezTo>
                    <a:lnTo>
                      <a:pt x="33911" y="137796"/>
                    </a:lnTo>
                    <a:cubicBezTo>
                      <a:pt x="39120" y="137796"/>
                      <a:pt x="43288" y="142199"/>
                      <a:pt x="43288" y="147408"/>
                    </a:cubicBezTo>
                    <a:lnTo>
                      <a:pt x="43288" y="162196"/>
                    </a:lnTo>
                    <a:lnTo>
                      <a:pt x="40297" y="162196"/>
                    </a:lnTo>
                    <a:cubicBezTo>
                      <a:pt x="38448" y="162196"/>
                      <a:pt x="36936" y="163708"/>
                      <a:pt x="36936" y="165557"/>
                    </a:cubicBezTo>
                    <a:cubicBezTo>
                      <a:pt x="36936" y="167405"/>
                      <a:pt x="38448" y="168917"/>
                      <a:pt x="40297" y="168917"/>
                    </a:cubicBezTo>
                    <a:lnTo>
                      <a:pt x="46682" y="168917"/>
                    </a:lnTo>
                    <a:cubicBezTo>
                      <a:pt x="48531" y="168917"/>
                      <a:pt x="50010" y="167203"/>
                      <a:pt x="50010" y="165355"/>
                    </a:cubicBezTo>
                    <a:lnTo>
                      <a:pt x="50010" y="147442"/>
                    </a:lnTo>
                    <a:cubicBezTo>
                      <a:pt x="50043" y="139712"/>
                      <a:pt x="44531" y="133091"/>
                      <a:pt x="36970" y="131612"/>
                    </a:cubicBezTo>
                    <a:lnTo>
                      <a:pt x="36970" y="127344"/>
                    </a:lnTo>
                    <a:lnTo>
                      <a:pt x="51052" y="127344"/>
                    </a:lnTo>
                    <a:lnTo>
                      <a:pt x="62613" y="139544"/>
                    </a:lnTo>
                    <a:lnTo>
                      <a:pt x="62613" y="161356"/>
                    </a:lnTo>
                    <a:cubicBezTo>
                      <a:pt x="62613" y="163204"/>
                      <a:pt x="64125" y="164716"/>
                      <a:pt x="65974" y="164716"/>
                    </a:cubicBezTo>
                    <a:cubicBezTo>
                      <a:pt x="67822" y="164716"/>
                      <a:pt x="69335" y="163204"/>
                      <a:pt x="69335" y="161356"/>
                    </a:cubicBezTo>
                    <a:lnTo>
                      <a:pt x="69335" y="139611"/>
                    </a:lnTo>
                    <a:lnTo>
                      <a:pt x="82274" y="127276"/>
                    </a:lnTo>
                    <a:lnTo>
                      <a:pt x="98742" y="127276"/>
                    </a:lnTo>
                    <a:lnTo>
                      <a:pt x="98742" y="144013"/>
                    </a:lnTo>
                    <a:cubicBezTo>
                      <a:pt x="91718" y="145862"/>
                      <a:pt x="87551" y="152987"/>
                      <a:pt x="89365" y="160011"/>
                    </a:cubicBezTo>
                    <a:cubicBezTo>
                      <a:pt x="90865" y="165924"/>
                      <a:pt x="96198" y="169813"/>
                      <a:pt x="102038" y="169813"/>
                    </a:cubicBezTo>
                    <a:cubicBezTo>
                      <a:pt x="103136" y="169813"/>
                      <a:pt x="104252" y="169675"/>
                      <a:pt x="105363" y="169388"/>
                    </a:cubicBezTo>
                    <a:cubicBezTo>
                      <a:pt x="112387" y="167540"/>
                      <a:pt x="116521" y="160381"/>
                      <a:pt x="114740" y="153390"/>
                    </a:cubicBezTo>
                    <a:cubicBezTo>
                      <a:pt x="114135" y="151139"/>
                      <a:pt x="112959" y="149088"/>
                      <a:pt x="111379" y="147442"/>
                    </a:cubicBezTo>
                    <a:cubicBezTo>
                      <a:pt x="109732" y="145828"/>
                      <a:pt x="107682" y="144652"/>
                      <a:pt x="105430" y="144013"/>
                    </a:cubicBezTo>
                    <a:lnTo>
                      <a:pt x="105430" y="127545"/>
                    </a:lnTo>
                    <a:cubicBezTo>
                      <a:pt x="117227" y="129360"/>
                      <a:pt x="126873" y="139812"/>
                      <a:pt x="126873" y="152416"/>
                    </a:cubicBezTo>
                    <a:lnTo>
                      <a:pt x="126873" y="165557"/>
                    </a:lnTo>
                    <a:cubicBezTo>
                      <a:pt x="126873" y="167405"/>
                      <a:pt x="128385" y="168917"/>
                      <a:pt x="130234" y="168917"/>
                    </a:cubicBezTo>
                    <a:cubicBezTo>
                      <a:pt x="132082" y="168917"/>
                      <a:pt x="133594" y="167405"/>
                      <a:pt x="133594" y="165557"/>
                    </a:cubicBezTo>
                    <a:lnTo>
                      <a:pt x="133594" y="152416"/>
                    </a:lnTo>
                    <a:cubicBezTo>
                      <a:pt x="133594" y="134906"/>
                      <a:pt x="119042" y="120622"/>
                      <a:pt x="101498" y="120622"/>
                    </a:cubicBezTo>
                    <a:lnTo>
                      <a:pt x="84459" y="120622"/>
                    </a:lnTo>
                    <a:lnTo>
                      <a:pt x="84459" y="114908"/>
                    </a:lnTo>
                    <a:cubicBezTo>
                      <a:pt x="91785" y="111480"/>
                      <a:pt x="98137" y="106271"/>
                      <a:pt x="102843" y="99684"/>
                    </a:cubicBezTo>
                    <a:cubicBezTo>
                      <a:pt x="107581" y="92962"/>
                      <a:pt x="110371" y="85064"/>
                      <a:pt x="110909" y="76830"/>
                    </a:cubicBezTo>
                    <a:cubicBezTo>
                      <a:pt x="117261" y="75687"/>
                      <a:pt x="121462" y="69604"/>
                      <a:pt x="120319" y="63252"/>
                    </a:cubicBezTo>
                    <a:cubicBezTo>
                      <a:pt x="119882" y="60899"/>
                      <a:pt x="118706" y="58715"/>
                      <a:pt x="117025" y="57001"/>
                    </a:cubicBezTo>
                    <a:cubicBezTo>
                      <a:pt x="115412" y="55287"/>
                      <a:pt x="113261" y="54144"/>
                      <a:pt x="110909" y="53774"/>
                    </a:cubicBezTo>
                    <a:lnTo>
                      <a:pt x="110909" y="35289"/>
                    </a:lnTo>
                    <a:lnTo>
                      <a:pt x="117664" y="35289"/>
                    </a:lnTo>
                    <a:cubicBezTo>
                      <a:pt x="119546" y="35256"/>
                      <a:pt x="121025" y="33743"/>
                      <a:pt x="121025" y="31828"/>
                    </a:cubicBezTo>
                    <a:cubicBezTo>
                      <a:pt x="121025" y="14318"/>
                      <a:pt x="106775" y="0"/>
                      <a:pt x="892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9" name="Google Shape;1169;p81"/>
              <p:cNvSpPr/>
              <p:nvPr/>
            </p:nvSpPr>
            <p:spPr>
              <a:xfrm>
                <a:off x="3064300" y="4833250"/>
                <a:ext cx="2571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6723" extrusionOk="0">
                    <a:moveTo>
                      <a:pt x="3361" y="1"/>
                    </a:moveTo>
                    <a:cubicBezTo>
                      <a:pt x="1513" y="1"/>
                      <a:pt x="0" y="1513"/>
                      <a:pt x="0" y="3362"/>
                    </a:cubicBezTo>
                    <a:cubicBezTo>
                      <a:pt x="0" y="5210"/>
                      <a:pt x="1513" y="6723"/>
                      <a:pt x="3361" y="6723"/>
                    </a:cubicBezTo>
                    <a:lnTo>
                      <a:pt x="6924" y="6723"/>
                    </a:lnTo>
                    <a:cubicBezTo>
                      <a:pt x="8772" y="6723"/>
                      <a:pt x="10285" y="5210"/>
                      <a:pt x="10285" y="3362"/>
                    </a:cubicBezTo>
                    <a:cubicBezTo>
                      <a:pt x="10285" y="1513"/>
                      <a:pt x="8772" y="1"/>
                      <a:pt x="69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0" name="Google Shape;1170;p81"/>
              <p:cNvSpPr/>
              <p:nvPr/>
            </p:nvSpPr>
            <p:spPr>
              <a:xfrm>
                <a:off x="2126625" y="2536950"/>
                <a:ext cx="5251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21006" h="15665" extrusionOk="0">
                    <a:moveTo>
                      <a:pt x="3361" y="0"/>
                    </a:moveTo>
                    <a:cubicBezTo>
                      <a:pt x="1512" y="0"/>
                      <a:pt x="0" y="1513"/>
                      <a:pt x="0" y="3361"/>
                    </a:cubicBezTo>
                    <a:lnTo>
                      <a:pt x="0" y="5176"/>
                    </a:lnTo>
                    <a:cubicBezTo>
                      <a:pt x="0" y="7999"/>
                      <a:pt x="1143" y="10621"/>
                      <a:pt x="3159" y="12604"/>
                    </a:cubicBezTo>
                    <a:cubicBezTo>
                      <a:pt x="5022" y="14531"/>
                      <a:pt x="7614" y="15665"/>
                      <a:pt x="10289" y="15665"/>
                    </a:cubicBezTo>
                    <a:cubicBezTo>
                      <a:pt x="10366" y="15665"/>
                      <a:pt x="10443" y="15664"/>
                      <a:pt x="10520" y="15662"/>
                    </a:cubicBezTo>
                    <a:cubicBezTo>
                      <a:pt x="16334" y="15662"/>
                      <a:pt x="21005" y="10957"/>
                      <a:pt x="21005" y="5176"/>
                    </a:cubicBezTo>
                    <a:lnTo>
                      <a:pt x="21005" y="3361"/>
                    </a:lnTo>
                    <a:cubicBezTo>
                      <a:pt x="20972" y="1513"/>
                      <a:pt x="19459" y="0"/>
                      <a:pt x="17611" y="0"/>
                    </a:cubicBezTo>
                    <a:cubicBezTo>
                      <a:pt x="15763" y="0"/>
                      <a:pt x="14250" y="1513"/>
                      <a:pt x="14250" y="3361"/>
                    </a:cubicBezTo>
                    <a:lnTo>
                      <a:pt x="14250" y="5176"/>
                    </a:lnTo>
                    <a:cubicBezTo>
                      <a:pt x="14284" y="7226"/>
                      <a:pt x="12603" y="8907"/>
                      <a:pt x="10587" y="8940"/>
                    </a:cubicBezTo>
                    <a:lnTo>
                      <a:pt x="10553" y="8940"/>
                    </a:lnTo>
                    <a:cubicBezTo>
                      <a:pt x="9579" y="8940"/>
                      <a:pt x="8604" y="8571"/>
                      <a:pt x="7932" y="7865"/>
                    </a:cubicBezTo>
                    <a:lnTo>
                      <a:pt x="7864" y="7831"/>
                    </a:lnTo>
                    <a:cubicBezTo>
                      <a:pt x="7125" y="7159"/>
                      <a:pt x="6722" y="6184"/>
                      <a:pt x="6722" y="5176"/>
                    </a:cubicBezTo>
                    <a:lnTo>
                      <a:pt x="6722" y="3361"/>
                    </a:lnTo>
                    <a:cubicBezTo>
                      <a:pt x="6722" y="1513"/>
                      <a:pt x="5209" y="0"/>
                      <a:pt x="3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1" name="Google Shape;1171;p81"/>
              <p:cNvSpPr/>
              <p:nvPr/>
            </p:nvSpPr>
            <p:spPr>
              <a:xfrm>
                <a:off x="3018075" y="2536950"/>
                <a:ext cx="525175" cy="391550"/>
              </a:xfrm>
              <a:custGeom>
                <a:avLst/>
                <a:gdLst/>
                <a:ahLst/>
                <a:cxnLst/>
                <a:rect l="l" t="t" r="r" b="b"/>
                <a:pathLst>
                  <a:path w="21007" h="15662" extrusionOk="0">
                    <a:moveTo>
                      <a:pt x="3362" y="0"/>
                    </a:moveTo>
                    <a:cubicBezTo>
                      <a:pt x="1513" y="0"/>
                      <a:pt x="1" y="1513"/>
                      <a:pt x="1" y="3361"/>
                    </a:cubicBezTo>
                    <a:lnTo>
                      <a:pt x="1" y="5176"/>
                    </a:lnTo>
                    <a:cubicBezTo>
                      <a:pt x="1" y="10957"/>
                      <a:pt x="4706" y="15662"/>
                      <a:pt x="10520" y="15662"/>
                    </a:cubicBezTo>
                    <a:cubicBezTo>
                      <a:pt x="16301" y="15662"/>
                      <a:pt x="21006" y="10957"/>
                      <a:pt x="21006" y="5176"/>
                    </a:cubicBezTo>
                    <a:lnTo>
                      <a:pt x="21006" y="3361"/>
                    </a:lnTo>
                    <a:cubicBezTo>
                      <a:pt x="21006" y="1513"/>
                      <a:pt x="19494" y="0"/>
                      <a:pt x="17645" y="0"/>
                    </a:cubicBezTo>
                    <a:cubicBezTo>
                      <a:pt x="15797" y="0"/>
                      <a:pt x="14285" y="1513"/>
                      <a:pt x="14285" y="3361"/>
                    </a:cubicBezTo>
                    <a:lnTo>
                      <a:pt x="14285" y="5176"/>
                    </a:lnTo>
                    <a:cubicBezTo>
                      <a:pt x="14285" y="7226"/>
                      <a:pt x="12638" y="8907"/>
                      <a:pt x="10588" y="8940"/>
                    </a:cubicBezTo>
                    <a:cubicBezTo>
                      <a:pt x="9579" y="8940"/>
                      <a:pt x="8672" y="8571"/>
                      <a:pt x="7932" y="7865"/>
                    </a:cubicBezTo>
                    <a:cubicBezTo>
                      <a:pt x="7932" y="7865"/>
                      <a:pt x="7899" y="7831"/>
                      <a:pt x="7865" y="7831"/>
                    </a:cubicBezTo>
                    <a:cubicBezTo>
                      <a:pt x="7159" y="7159"/>
                      <a:pt x="6723" y="6184"/>
                      <a:pt x="6723" y="5176"/>
                    </a:cubicBezTo>
                    <a:lnTo>
                      <a:pt x="6723" y="3361"/>
                    </a:lnTo>
                    <a:cubicBezTo>
                      <a:pt x="6723" y="1513"/>
                      <a:pt x="5210" y="0"/>
                      <a:pt x="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2" name="Google Shape;1172;p81"/>
              <p:cNvSpPr/>
              <p:nvPr/>
            </p:nvSpPr>
            <p:spPr>
              <a:xfrm>
                <a:off x="4173375" y="317100"/>
                <a:ext cx="2248450" cy="2585400"/>
              </a:xfrm>
              <a:custGeom>
                <a:avLst/>
                <a:gdLst/>
                <a:ahLst/>
                <a:cxnLst/>
                <a:rect l="l" t="t" r="r" b="b"/>
                <a:pathLst>
                  <a:path w="89938" h="103416" extrusionOk="0">
                    <a:moveTo>
                      <a:pt x="13713" y="6722"/>
                    </a:moveTo>
                    <a:cubicBezTo>
                      <a:pt x="14889" y="7125"/>
                      <a:pt x="15931" y="7562"/>
                      <a:pt x="16805" y="8436"/>
                    </a:cubicBezTo>
                    <a:cubicBezTo>
                      <a:pt x="17914" y="9579"/>
                      <a:pt x="18519" y="11125"/>
                      <a:pt x="18486" y="12704"/>
                    </a:cubicBezTo>
                    <a:lnTo>
                      <a:pt x="18486" y="50413"/>
                    </a:lnTo>
                    <a:lnTo>
                      <a:pt x="10520" y="50413"/>
                    </a:lnTo>
                    <a:cubicBezTo>
                      <a:pt x="8403" y="50312"/>
                      <a:pt x="6722" y="48598"/>
                      <a:pt x="6722" y="46481"/>
                    </a:cubicBezTo>
                    <a:lnTo>
                      <a:pt x="6722" y="12671"/>
                    </a:lnTo>
                    <a:cubicBezTo>
                      <a:pt x="6689" y="9478"/>
                      <a:pt x="9243" y="6823"/>
                      <a:pt x="12470" y="6789"/>
                    </a:cubicBezTo>
                    <a:lnTo>
                      <a:pt x="12604" y="6789"/>
                    </a:lnTo>
                    <a:lnTo>
                      <a:pt x="12604" y="6722"/>
                    </a:lnTo>
                    <a:close/>
                    <a:moveTo>
                      <a:pt x="62136" y="44852"/>
                    </a:moveTo>
                    <a:cubicBezTo>
                      <a:pt x="65198" y="44852"/>
                      <a:pt x="68272" y="45931"/>
                      <a:pt x="70747" y="48128"/>
                    </a:cubicBezTo>
                    <a:cubicBezTo>
                      <a:pt x="76124" y="52934"/>
                      <a:pt x="76629" y="61101"/>
                      <a:pt x="71856" y="66478"/>
                    </a:cubicBezTo>
                    <a:cubicBezTo>
                      <a:pt x="71520" y="66915"/>
                      <a:pt x="71083" y="67285"/>
                      <a:pt x="70680" y="67654"/>
                    </a:cubicBezTo>
                    <a:cubicBezTo>
                      <a:pt x="68214" y="69818"/>
                      <a:pt x="65155" y="70902"/>
                      <a:pt x="62102" y="70902"/>
                    </a:cubicBezTo>
                    <a:cubicBezTo>
                      <a:pt x="59038" y="70902"/>
                      <a:pt x="55981" y="69810"/>
                      <a:pt x="53539" y="67621"/>
                    </a:cubicBezTo>
                    <a:lnTo>
                      <a:pt x="53472" y="67587"/>
                    </a:lnTo>
                    <a:cubicBezTo>
                      <a:pt x="48095" y="62781"/>
                      <a:pt x="47591" y="54614"/>
                      <a:pt x="52397" y="49237"/>
                    </a:cubicBezTo>
                    <a:cubicBezTo>
                      <a:pt x="54972" y="46335"/>
                      <a:pt x="58546" y="44852"/>
                      <a:pt x="62136" y="44852"/>
                    </a:cubicBezTo>
                    <a:close/>
                    <a:moveTo>
                      <a:pt x="74948" y="6722"/>
                    </a:moveTo>
                    <a:cubicBezTo>
                      <a:pt x="79452" y="6722"/>
                      <a:pt x="83182" y="10587"/>
                      <a:pt x="83182" y="15057"/>
                    </a:cubicBezTo>
                    <a:lnTo>
                      <a:pt x="83182" y="75452"/>
                    </a:lnTo>
                    <a:cubicBezTo>
                      <a:pt x="83149" y="77569"/>
                      <a:pt x="81468" y="79317"/>
                      <a:pt x="79317" y="79384"/>
                    </a:cubicBezTo>
                    <a:lnTo>
                      <a:pt x="76595" y="79384"/>
                    </a:lnTo>
                    <a:lnTo>
                      <a:pt x="76629" y="71318"/>
                    </a:lnTo>
                    <a:cubicBezTo>
                      <a:pt x="84022" y="63285"/>
                      <a:pt x="83518" y="50817"/>
                      <a:pt x="75486" y="43423"/>
                    </a:cubicBezTo>
                    <a:cubicBezTo>
                      <a:pt x="71700" y="39923"/>
                      <a:pt x="66905" y="38193"/>
                      <a:pt x="62120" y="38193"/>
                    </a:cubicBezTo>
                    <a:cubicBezTo>
                      <a:pt x="56796" y="38193"/>
                      <a:pt x="51485" y="40335"/>
                      <a:pt x="47591" y="44565"/>
                    </a:cubicBezTo>
                    <a:cubicBezTo>
                      <a:pt x="40667" y="52094"/>
                      <a:pt x="40634" y="63621"/>
                      <a:pt x="47490" y="71183"/>
                    </a:cubicBezTo>
                    <a:lnTo>
                      <a:pt x="47591" y="79384"/>
                    </a:lnTo>
                    <a:lnTo>
                      <a:pt x="29039" y="79384"/>
                    </a:lnTo>
                    <a:cubicBezTo>
                      <a:pt x="26888" y="79317"/>
                      <a:pt x="25207" y="77569"/>
                      <a:pt x="25207" y="75452"/>
                    </a:cubicBezTo>
                    <a:lnTo>
                      <a:pt x="25207" y="12671"/>
                    </a:lnTo>
                    <a:cubicBezTo>
                      <a:pt x="25207" y="10621"/>
                      <a:pt x="24737" y="8570"/>
                      <a:pt x="23863" y="6722"/>
                    </a:cubicBezTo>
                    <a:close/>
                    <a:moveTo>
                      <a:pt x="54279" y="76023"/>
                    </a:moveTo>
                    <a:cubicBezTo>
                      <a:pt x="56776" y="77103"/>
                      <a:pt x="59442" y="77640"/>
                      <a:pt x="62107" y="77640"/>
                    </a:cubicBezTo>
                    <a:cubicBezTo>
                      <a:pt x="64752" y="77640"/>
                      <a:pt x="67396" y="77111"/>
                      <a:pt x="69873" y="76057"/>
                    </a:cubicBezTo>
                    <a:lnTo>
                      <a:pt x="69873" y="76057"/>
                    </a:lnTo>
                    <a:lnTo>
                      <a:pt x="69840" y="82543"/>
                    </a:lnTo>
                    <a:lnTo>
                      <a:pt x="69739" y="93331"/>
                    </a:lnTo>
                    <a:lnTo>
                      <a:pt x="64126" y="89130"/>
                    </a:lnTo>
                    <a:cubicBezTo>
                      <a:pt x="63538" y="88693"/>
                      <a:pt x="62824" y="88475"/>
                      <a:pt x="62110" y="88475"/>
                    </a:cubicBezTo>
                    <a:cubicBezTo>
                      <a:pt x="61395" y="88475"/>
                      <a:pt x="60681" y="88693"/>
                      <a:pt x="60093" y="89130"/>
                    </a:cubicBezTo>
                    <a:lnTo>
                      <a:pt x="54480" y="93331"/>
                    </a:lnTo>
                    <a:lnTo>
                      <a:pt x="54380" y="82543"/>
                    </a:lnTo>
                    <a:lnTo>
                      <a:pt x="54279" y="76023"/>
                    </a:lnTo>
                    <a:close/>
                    <a:moveTo>
                      <a:pt x="12638" y="0"/>
                    </a:moveTo>
                    <a:cubicBezTo>
                      <a:pt x="5681" y="34"/>
                      <a:pt x="34" y="5714"/>
                      <a:pt x="1" y="12704"/>
                    </a:cubicBezTo>
                    <a:lnTo>
                      <a:pt x="1" y="46548"/>
                    </a:lnTo>
                    <a:cubicBezTo>
                      <a:pt x="1" y="52295"/>
                      <a:pt x="4706" y="57169"/>
                      <a:pt x="10487" y="57169"/>
                    </a:cubicBezTo>
                    <a:lnTo>
                      <a:pt x="18486" y="57169"/>
                    </a:lnTo>
                    <a:lnTo>
                      <a:pt x="18486" y="75485"/>
                    </a:lnTo>
                    <a:cubicBezTo>
                      <a:pt x="18486" y="81232"/>
                      <a:pt x="23224" y="86106"/>
                      <a:pt x="29039" y="86106"/>
                    </a:cubicBezTo>
                    <a:lnTo>
                      <a:pt x="47691" y="86106"/>
                    </a:lnTo>
                    <a:lnTo>
                      <a:pt x="47859" y="100154"/>
                    </a:lnTo>
                    <a:cubicBezTo>
                      <a:pt x="47893" y="101935"/>
                      <a:pt x="49372" y="103414"/>
                      <a:pt x="51220" y="103414"/>
                    </a:cubicBezTo>
                    <a:cubicBezTo>
                      <a:pt x="51926" y="103414"/>
                      <a:pt x="52632" y="103179"/>
                      <a:pt x="53237" y="102742"/>
                    </a:cubicBezTo>
                    <a:lnTo>
                      <a:pt x="62143" y="96054"/>
                    </a:lnTo>
                    <a:lnTo>
                      <a:pt x="71049" y="102742"/>
                    </a:lnTo>
                    <a:cubicBezTo>
                      <a:pt x="71638" y="103193"/>
                      <a:pt x="72341" y="103415"/>
                      <a:pt x="73044" y="103415"/>
                    </a:cubicBezTo>
                    <a:cubicBezTo>
                      <a:pt x="73547" y="103415"/>
                      <a:pt x="74049" y="103302"/>
                      <a:pt x="74511" y="103078"/>
                    </a:cubicBezTo>
                    <a:cubicBezTo>
                      <a:pt x="75654" y="102540"/>
                      <a:pt x="76360" y="101431"/>
                      <a:pt x="76427" y="100188"/>
                    </a:cubicBezTo>
                    <a:lnTo>
                      <a:pt x="76528" y="86139"/>
                    </a:lnTo>
                    <a:lnTo>
                      <a:pt x="79351" y="86139"/>
                    </a:lnTo>
                    <a:cubicBezTo>
                      <a:pt x="85199" y="86072"/>
                      <a:pt x="89904" y="81333"/>
                      <a:pt x="89938" y="75485"/>
                    </a:cubicBezTo>
                    <a:lnTo>
                      <a:pt x="89938" y="15124"/>
                    </a:lnTo>
                    <a:cubicBezTo>
                      <a:pt x="89904" y="6890"/>
                      <a:pt x="83149" y="0"/>
                      <a:pt x="749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3" name="Google Shape;1173;p81"/>
              <p:cNvSpPr/>
              <p:nvPr/>
            </p:nvSpPr>
            <p:spPr>
              <a:xfrm>
                <a:off x="4959825" y="1052275"/>
                <a:ext cx="11200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44801" h="6723" extrusionOk="0">
                    <a:moveTo>
                      <a:pt x="3361" y="1"/>
                    </a:moveTo>
                    <a:cubicBezTo>
                      <a:pt x="1513" y="1"/>
                      <a:pt x="0" y="1513"/>
                      <a:pt x="0" y="3362"/>
                    </a:cubicBezTo>
                    <a:cubicBezTo>
                      <a:pt x="0" y="5210"/>
                      <a:pt x="1513" y="6723"/>
                      <a:pt x="3361" y="6723"/>
                    </a:cubicBezTo>
                    <a:lnTo>
                      <a:pt x="41440" y="6723"/>
                    </a:lnTo>
                    <a:cubicBezTo>
                      <a:pt x="43288" y="6723"/>
                      <a:pt x="44801" y="5210"/>
                      <a:pt x="44801" y="3362"/>
                    </a:cubicBezTo>
                    <a:cubicBezTo>
                      <a:pt x="44801" y="1513"/>
                      <a:pt x="43322" y="1"/>
                      <a:pt x="414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4" name="Google Shape;1174;p81"/>
              <p:cNvSpPr/>
              <p:nvPr/>
            </p:nvSpPr>
            <p:spPr>
              <a:xfrm>
                <a:off x="4959825" y="758200"/>
                <a:ext cx="586500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23460" h="6723" extrusionOk="0">
                    <a:moveTo>
                      <a:pt x="3361" y="1"/>
                    </a:moveTo>
                    <a:cubicBezTo>
                      <a:pt x="1513" y="1"/>
                      <a:pt x="0" y="1513"/>
                      <a:pt x="0" y="3362"/>
                    </a:cubicBezTo>
                    <a:cubicBezTo>
                      <a:pt x="0" y="5210"/>
                      <a:pt x="1513" y="6722"/>
                      <a:pt x="3361" y="6722"/>
                    </a:cubicBezTo>
                    <a:lnTo>
                      <a:pt x="20098" y="6722"/>
                    </a:lnTo>
                    <a:cubicBezTo>
                      <a:pt x="21947" y="6722"/>
                      <a:pt x="23459" y="5210"/>
                      <a:pt x="23459" y="3362"/>
                    </a:cubicBezTo>
                    <a:cubicBezTo>
                      <a:pt x="23459" y="1513"/>
                      <a:pt x="21947" y="1"/>
                      <a:pt x="200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1175" name="Google Shape;1175;p81"/>
            <p:cNvCxnSpPr/>
            <p:nvPr/>
          </p:nvCxnSpPr>
          <p:spPr>
            <a:xfrm>
              <a:off x="6902429" y="2053175"/>
              <a:ext cx="712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76" name="Google Shape;1176;p81"/>
          <p:cNvSpPr txBox="1"/>
          <p:nvPr>
            <p:ph type="ctrTitle"/>
          </p:nvPr>
        </p:nvSpPr>
        <p:spPr>
          <a:xfrm>
            <a:off x="2422525" y="499875"/>
            <a:ext cx="4298700" cy="3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 Đề xuất và hướng phát triển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4"/>
          <p:cNvSpPr txBox="1"/>
          <p:nvPr>
            <p:ph type="subTitle" idx="1"/>
          </p:nvPr>
        </p:nvSpPr>
        <p:spPr>
          <a:xfrm>
            <a:off x="-53340" y="724535"/>
            <a:ext cx="4624705" cy="4420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Khoa học</a:t>
            </a: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Góp phần phát triển ứng dụng Attention (CBAM) trong lĩnh vực ảnh y tế.</a:t>
            </a: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Tối ưu hóa U-Net kết hợp Attention và Residual giúp tăng hiệu quả mà không làm phức tạp mô hình.</a:t>
            </a: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Đề xuất kiến trúc cân bằng giữa hiệu quả học sâu và chi phí tính toán, hướng tới các ứng dụng thực tế.</a:t>
            </a: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🏥 Thực tiễn</a:t>
            </a: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Mô hình nhẹ, dễ triển khai, phù hợp với hệ thống máy tính phổ biến tại bệnh viện Việt Nam.</a:t>
            </a: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Hỗ trợ phân đoạn ảnh y tế bán tự động, tiết kiệm thời gian và giảm gánh nặng cho bác sĩ.</a:t>
            </a: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Có tiềm năng áp dụng vào các hệ thống chẩn đoán hỗ trợ bằng AI (CAD – Computer-Aided Diagnosis).</a:t>
            </a:r>
            <a:endParaRPr lang="en-GB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/>
          </a:p>
        </p:txBody>
      </p:sp>
      <p:sp>
        <p:nvSpPr>
          <p:cNvPr id="1219" name="Google Shape;1219;p84"/>
          <p:cNvSpPr/>
          <p:nvPr/>
        </p:nvSpPr>
        <p:spPr>
          <a:xfrm>
            <a:off x="4572000" y="723300"/>
            <a:ext cx="4572000" cy="369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1220" name="Google Shape;1220;p84"/>
          <p:cNvPicPr preferRelativeResize="0"/>
          <p:nvPr/>
        </p:nvPicPr>
        <p:blipFill rotWithShape="1">
          <a:blip r:embed="rId1"/>
          <a:srcRect l="9931" t="5197" r="13616" b="5197"/>
          <a:stretch>
            <a:fillRect/>
          </a:stretch>
        </p:blipFill>
        <p:spPr>
          <a:xfrm>
            <a:off x="4571999" y="724663"/>
            <a:ext cx="4572002" cy="36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84"/>
          <p:cNvSpPr/>
          <p:nvPr/>
        </p:nvSpPr>
        <p:spPr>
          <a:xfrm>
            <a:off x="4572000" y="723300"/>
            <a:ext cx="4572000" cy="3696900"/>
          </a:xfrm>
          <a:prstGeom prst="rect">
            <a:avLst/>
          </a:prstGeom>
          <a:solidFill>
            <a:schemeClr val="lt1">
              <a:alpha val="17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176" name="Google Shape;1176;p81"/>
          <p:cNvSpPr txBox="1"/>
          <p:nvPr>
            <p:ph type="ctrTitle"/>
          </p:nvPr>
        </p:nvSpPr>
        <p:spPr>
          <a:xfrm>
            <a:off x="-53340" y="164465"/>
            <a:ext cx="5112385" cy="304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</a:rPr>
              <a:t>12. Ý nghĩa khoa học và thực tiễn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8"/>
          <p:cNvSpPr txBox="1"/>
          <p:nvPr>
            <p:ph type="title"/>
          </p:nvPr>
        </p:nvSpPr>
        <p:spPr>
          <a:xfrm>
            <a:off x="755650" y="1235710"/>
            <a:ext cx="4370070" cy="2915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✅ CBAM giúp cải thiện U-Net:</a:t>
            </a:r>
            <a:br>
              <a:rPr lang="en-US" altLang="en-GB" sz="1400"/>
            </a:br>
            <a:r>
              <a:rPr lang="en-US" altLang="en-GB" sz="1400"/>
              <a:t>Tăng khả năng tập trung vào các vùng đặc trưng quan trọng, giảm nhiễu từ nền ảnh.</a:t>
            </a:r>
            <a:br>
              <a:rPr lang="en-US" altLang="en-GB" sz="1400"/>
            </a:br>
            <a:br>
              <a:rPr lang="en-US" altLang="en-GB" sz="1400"/>
            </a:br>
            <a:r>
              <a:rPr lang="en-US" altLang="en-GB" sz="1400"/>
              <a:t>🎯 Hiệu quả với polyp khó nhận diện:</a:t>
            </a:r>
            <a:br>
              <a:rPr lang="en-US" altLang="en-GB" sz="1400"/>
            </a:br>
            <a:r>
              <a:rPr lang="en-US" altLang="en-GB" sz="1400"/>
              <a:t>Mô hình cho kết quả tốt hơn trong các trường hợp polyp nhỏ, mờ, hoặc bị che khuất – vốn là thách thức trong thực tiễn.</a:t>
            </a:r>
            <a:br>
              <a:rPr lang="en-US" altLang="en-GB" sz="1400"/>
            </a:br>
            <a:br>
              <a:rPr lang="en-US" altLang="en-GB" sz="1400"/>
            </a:br>
            <a:r>
              <a:rPr lang="en-US" altLang="en-GB" sz="1400"/>
              <a:t>📊 ETIS-LaribPolypDB là nền tảng ban đầu:</a:t>
            </a:r>
            <a:br>
              <a:rPr lang="en-US" altLang="en-GB" sz="1400"/>
            </a:br>
            <a:r>
              <a:rPr lang="en-US" altLang="en-GB" sz="1400"/>
              <a:t>Dữ liệu chuẩn nhưng quy mô nhỏ, cần mở rộng sang các tập dữ liệu khác như Kvasir, CVC-ClinicDB để tăng tính khái quát.</a:t>
            </a:r>
            <a:br>
              <a:rPr lang="en-US" altLang="en-GB" sz="1400"/>
            </a:br>
            <a:br>
              <a:rPr lang="en-US" altLang="en-GB" sz="1400"/>
            </a:br>
            <a:r>
              <a:rPr lang="en-US" altLang="en-GB" sz="1400"/>
              <a:t>🔄 Tiềm năng nâng cấp:</a:t>
            </a:r>
            <a:br>
              <a:rPr lang="en-US" altLang="en-GB" sz="1400"/>
            </a:br>
            <a:br>
              <a:rPr lang="en-US" altLang="en-GB" sz="1400"/>
            </a:br>
            <a:r>
              <a:rPr lang="en-US" altLang="en-GB" sz="1400"/>
              <a:t>Tích hợp thêm attention module khác như SE, Transformer-based attention.</a:t>
            </a:r>
            <a:br>
              <a:rPr lang="en-US" altLang="en-GB" sz="1400"/>
            </a:br>
            <a:br>
              <a:rPr lang="en-US" altLang="en-GB" sz="1400"/>
            </a:br>
            <a:r>
              <a:rPr lang="en-US" altLang="en-GB" sz="1400"/>
              <a:t>Triển khai trên thiết bị di động hoặc hệ thống thật trong bệnh viện.</a:t>
            </a:r>
            <a:br>
              <a:rPr lang="en-US" altLang="en-GB" sz="1400"/>
            </a:br>
            <a:endParaRPr lang="en-US" altLang="en-GB" sz="1400"/>
          </a:p>
        </p:txBody>
      </p:sp>
      <p:sp>
        <p:nvSpPr>
          <p:cNvPr id="1176" name="Google Shape;1176;p81"/>
          <p:cNvSpPr txBox="1"/>
          <p:nvPr/>
        </p:nvSpPr>
        <p:spPr>
          <a:xfrm>
            <a:off x="384810" y="377825"/>
            <a:ext cx="5112385" cy="3041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 Condensed SemiBold" panose="00000706000000000000"/>
              <a:buNone/>
              <a:defRPr sz="2800" b="0" i="0" u="none" strike="noStrike" cap="none">
                <a:solidFill>
                  <a:schemeClr val="dk2"/>
                </a:solidFill>
                <a:latin typeface="Barlow Semi Condensed SemiBold" panose="00000706000000000000"/>
                <a:ea typeface="Barlow Semi Condensed SemiBold" panose="00000706000000000000"/>
                <a:cs typeface="Barlow Semi Condensed SemiBold" panose="00000706000000000000"/>
                <a:sym typeface="Barlow Semi Condensed SemiBold" panose="00000706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/>
                </a:solidFill>
              </a:rPr>
              <a:t>13.Kết luận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0995" y="1181735"/>
            <a:ext cx="3418840" cy="2634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419600" y="2110740"/>
            <a:ext cx="3930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5400">
                <a:solidFill>
                  <a:schemeClr val="bg1"/>
                </a:solidFill>
              </a:rPr>
              <a:t>Cám Ơn</a:t>
            </a:r>
            <a:endParaRPr lang="en-US" sz="540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55111" y="-210690"/>
            <a:ext cx="5655960" cy="5227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/>
          <p:nvPr/>
        </p:nvSpPr>
        <p:spPr>
          <a:xfrm>
            <a:off x="4572000" y="723300"/>
            <a:ext cx="4572000" cy="369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2110" y="416560"/>
            <a:ext cx="41998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1. Giới thiệu đề tài</a:t>
            </a:r>
            <a:endParaRPr lang="en-US" sz="20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ra" charset="0"/>
              <a:cs typeface="Sora" charset="0"/>
              <a:sym typeface="+mn-ea"/>
            </a:endParaRP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078865" y="814705"/>
            <a:ext cx="3077210" cy="3353435"/>
          </a:xfrm>
        </p:spPr>
        <p:txBody>
          <a:bodyPr/>
          <a:p>
            <a:r>
              <a:rPr lang="en-US" sz="1800"/>
              <a:t>🔍 Polyp đại tràng là dấu hiệu tiền ung thư, khó phát hiện do giống mô xung quanh.</a:t>
            </a:r>
            <a:endParaRPr lang="en-US" sz="1800"/>
          </a:p>
          <a:p>
            <a:r>
              <a:rPr lang="en-US" sz="1800"/>
              <a:t>🤖 Deep Learning kết hợp dữ liệu nội soi (ETIS-LaribPolyDB) giúp phát hiện chính xác hơn.</a:t>
            </a:r>
            <a:endParaRPr lang="en-US" sz="1800"/>
          </a:p>
          <a:p>
            <a:r>
              <a:rPr lang="en-US" sz="1800"/>
              <a:t>⚙️ Mô hình U-Net + CBAM cải thiện hiệu suất phân đoạn polyp, đặc biệt với polyp nhỏ/phức tạp.</a:t>
            </a:r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723265"/>
            <a:ext cx="4572000" cy="3696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subTitle" idx="1"/>
          </p:nvPr>
        </p:nvSpPr>
        <p:spPr>
          <a:xfrm>
            <a:off x="713105" y="860425"/>
            <a:ext cx="3163570" cy="3673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/>
              <a:t>AI &amp; Deep Learning ngày càng ứng dụng mạnh trong y tế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/>
              <a:t>Bộ dữ liệu chất lượng cao là yếu tố then chốt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/>
              <a:t>ETIS-LaribPolyDB: bộ dữ liệu phổ biến nhưng có hạn chế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/>
              <a:t>Mô hình mới như CBAM giúp tăng độ chính xác</a:t>
            </a:r>
            <a:endParaRPr lang="en-GB"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2" name="Text Box 1"/>
          <p:cNvSpPr txBox="1"/>
          <p:nvPr/>
        </p:nvSpPr>
        <p:spPr>
          <a:xfrm>
            <a:off x="372110" y="416560"/>
            <a:ext cx="41998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2. Bối cảnh và tính cấp thiết</a:t>
            </a:r>
            <a:endParaRPr lang="en-US" sz="20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ra" charset="0"/>
              <a:cs typeface="Sora" charset="0"/>
              <a:sym typeface="+mn-ea"/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316865"/>
            <a:ext cx="4572635" cy="4509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subTitle" idx="1"/>
          </p:nvPr>
        </p:nvSpPr>
        <p:spPr>
          <a:xfrm>
            <a:off x="4572000" y="866140"/>
            <a:ext cx="4547235" cy="3971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 b="1" u="sng">
                <a:solidFill>
                  <a:schemeClr val="tx1"/>
                </a:solidFill>
              </a:rPr>
              <a:t>Mục tiêu chính: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/>
              <a:t>Khảo sát ETIS-LaribPolyDB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/>
              <a:t>Đề xuất và thử nghiệm mô hình cải tiến U-Net + CBAM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 b="1" u="sng">
                <a:solidFill>
                  <a:schemeClr val="tx1"/>
                </a:solidFill>
              </a:rPr>
              <a:t>Câu hỏi nghiên cứu: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/>
              <a:t>ETIS-LaribPolyDB có đủ tốt để huấ</a:t>
            </a:r>
            <a:r>
              <a:rPr lang="en-US" altLang="en-GB" sz="2000"/>
              <a:t>n</a:t>
            </a:r>
            <a:r>
              <a:rPr lang="en-GB" sz="2000"/>
              <a:t> luyện?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/>
              <a:t>CBAM giúp mô hình phân đoạn tốt hơn không?</a:t>
            </a:r>
            <a:endParaRPr lang="en-GB" sz="2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/>
              <a:t>Mô hình có áp dụng được vào thực tế Việt Nam?</a:t>
            </a:r>
            <a:endParaRPr lang="en-GB" sz="2000"/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1"/>
          <a:srcRect l="27240" t="6574" r="1054" b="6574"/>
          <a:stretch>
            <a:fillRect/>
          </a:stretch>
        </p:blipFill>
        <p:spPr>
          <a:xfrm flipH="1">
            <a:off x="3" y="724763"/>
            <a:ext cx="4572000" cy="36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/>
          <p:nvPr/>
        </p:nvSpPr>
        <p:spPr>
          <a:xfrm>
            <a:off x="0" y="723300"/>
            <a:ext cx="4572000" cy="3696900"/>
          </a:xfrm>
          <a:prstGeom prst="rect">
            <a:avLst/>
          </a:prstGeom>
          <a:solidFill>
            <a:schemeClr val="lt1">
              <a:alpha val="17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572000" y="159385"/>
            <a:ext cx="45472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3. Mục tiêu và câu hỏi nghiên cứu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ra" charset="0"/>
              <a:cs typeface="Sora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045" y="970280"/>
            <a:ext cx="1925955" cy="2506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/>
          <p:nvPr>
            <p:ph type="ctrTitle" idx="6"/>
          </p:nvPr>
        </p:nvSpPr>
        <p:spPr>
          <a:xfrm>
            <a:off x="294005" y="654050"/>
            <a:ext cx="4197350" cy="3509010"/>
          </a:xfrm>
        </p:spPr>
        <p:txBody>
          <a:bodyPr/>
          <a:p>
            <a:r>
              <a:rPr lang="en-US" sz="2000"/>
              <a:t>CBAM cải thiện khả năng trích xuất đặc trưng</a:t>
            </a:r>
            <a:br>
              <a:rPr lang="en-US" sz="2000"/>
            </a:br>
            <a:br>
              <a:rPr lang="en-US" sz="2000"/>
            </a:br>
            <a:r>
              <a:rPr lang="en-US" sz="2000"/>
              <a:t>U-Net + CBAM &gt; U-Net tiêu chuẩn</a:t>
            </a:r>
            <a:br>
              <a:rPr lang="en-US" sz="2000"/>
            </a:br>
            <a:br>
              <a:rPr lang="en-US" sz="2000"/>
            </a:br>
            <a:r>
              <a:rPr lang="en-US" sz="2000"/>
              <a:t>ETIS-LaribPolyDB có thể áp dụng được nếu cải thiện thêm dữ liệu</a:t>
            </a:r>
            <a:br>
              <a:rPr lang="en-US" sz="2000"/>
            </a:br>
            <a:endParaRPr lang="en-US" sz="2000"/>
          </a:p>
        </p:txBody>
      </p:sp>
      <p:sp>
        <p:nvSpPr>
          <p:cNvPr id="24" name="Text Box 23"/>
          <p:cNvSpPr txBox="1"/>
          <p:nvPr/>
        </p:nvSpPr>
        <p:spPr>
          <a:xfrm>
            <a:off x="372110" y="38735"/>
            <a:ext cx="41998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4. Giả thiết nghiên cứu</a:t>
            </a:r>
            <a:endParaRPr lang="en-US" sz="20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ra" charset="0"/>
              <a:cs typeface="Sora" charset="0"/>
              <a:sym typeface="+mn-ea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2460" y="666750"/>
            <a:ext cx="4686935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/>
          <p:nvPr/>
        </p:nvSpPr>
        <p:spPr>
          <a:xfrm flipH="1">
            <a:off x="0" y="2372400"/>
            <a:ext cx="9144000" cy="225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8" name="Google Shape;398;p63"/>
          <p:cNvSpPr txBox="1"/>
          <p:nvPr>
            <p:ph type="ctrTitle" idx="3"/>
          </p:nvPr>
        </p:nvSpPr>
        <p:spPr>
          <a:xfrm>
            <a:off x="6325812" y="3646075"/>
            <a:ext cx="1700700" cy="282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Hạn chế: ít ảnh, chưa đa dạng, dễ overfitting</a:t>
            </a:r>
            <a:endParaRPr lang="en-GB"/>
          </a:p>
        </p:txBody>
      </p:sp>
      <p:sp>
        <p:nvSpPr>
          <p:cNvPr id="402" name="Google Shape;402;p63"/>
          <p:cNvSpPr txBox="1"/>
          <p:nvPr>
            <p:ph type="ctrTitle" idx="6"/>
          </p:nvPr>
        </p:nvSpPr>
        <p:spPr>
          <a:xfrm>
            <a:off x="3721455" y="3646075"/>
            <a:ext cx="1700700" cy="282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Được dùng phổ biến trong các nghiên cứu học thuật</a:t>
            </a:r>
            <a:endParaRPr lang="en-GB"/>
          </a:p>
        </p:txBody>
      </p:sp>
      <p:sp>
        <p:nvSpPr>
          <p:cNvPr id="406" name="Google Shape;406;p63"/>
          <p:cNvSpPr txBox="1"/>
          <p:nvPr>
            <p:ph type="ctrTitle"/>
          </p:nvPr>
        </p:nvSpPr>
        <p:spPr>
          <a:xfrm>
            <a:off x="936149" y="3461925"/>
            <a:ext cx="1700700" cy="282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196 hình ảnh nội soi có đánh dấu polyp</a:t>
            </a:r>
            <a:endParaRPr lang="en-GB"/>
          </a:p>
        </p:txBody>
      </p:sp>
      <p:cxnSp>
        <p:nvCxnSpPr>
          <p:cNvPr id="408" name="Google Shape;408;p63"/>
          <p:cNvCxnSpPr/>
          <p:nvPr/>
        </p:nvCxnSpPr>
        <p:spPr>
          <a:xfrm>
            <a:off x="1306343" y="3376550"/>
            <a:ext cx="597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63"/>
          <p:cNvCxnSpPr/>
          <p:nvPr/>
        </p:nvCxnSpPr>
        <p:spPr>
          <a:xfrm>
            <a:off x="4086569" y="3376550"/>
            <a:ext cx="597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63"/>
          <p:cNvCxnSpPr/>
          <p:nvPr/>
        </p:nvCxnSpPr>
        <p:spPr>
          <a:xfrm>
            <a:off x="6673146" y="3376154"/>
            <a:ext cx="597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Text Box 23"/>
          <p:cNvSpPr txBox="1"/>
          <p:nvPr/>
        </p:nvSpPr>
        <p:spPr>
          <a:xfrm>
            <a:off x="0" y="2433320"/>
            <a:ext cx="74269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5. Tổng quan bộ dữ liệu ETIS-LaribPolyDB</a:t>
            </a:r>
            <a:endParaRPr lang="en-US" sz="20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ra" charset="0"/>
              <a:cs typeface="Sora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735" y="133350"/>
            <a:ext cx="4817745" cy="2239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5"/>
          <p:cNvPicPr preferRelativeResize="0"/>
          <p:nvPr/>
        </p:nvPicPr>
        <p:blipFill rotWithShape="1">
          <a:blip r:embed="rId1"/>
          <a:srcRect l="8725" r="8725"/>
          <a:stretch>
            <a:fillRect/>
          </a:stretch>
        </p:blipFill>
        <p:spPr>
          <a:xfrm>
            <a:off x="0" y="723400"/>
            <a:ext cx="4572001" cy="3696792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5"/>
          <p:cNvSpPr/>
          <p:nvPr/>
        </p:nvSpPr>
        <p:spPr>
          <a:xfrm>
            <a:off x="0" y="723400"/>
            <a:ext cx="4572000" cy="3696900"/>
          </a:xfrm>
          <a:prstGeom prst="rect">
            <a:avLst/>
          </a:prstGeom>
          <a:solidFill>
            <a:schemeClr val="lt1">
              <a:alpha val="176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425" name="Google Shape;425;p65"/>
          <p:cNvSpPr/>
          <p:nvPr/>
        </p:nvSpPr>
        <p:spPr>
          <a:xfrm>
            <a:off x="4152670" y="1441840"/>
            <a:ext cx="5031900" cy="22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7" name="Google Shape;427;p65"/>
          <p:cNvSpPr txBox="1"/>
          <p:nvPr>
            <p:ph type="subTitle" idx="1"/>
          </p:nvPr>
        </p:nvSpPr>
        <p:spPr>
          <a:xfrm>
            <a:off x="4868915" y="1975614"/>
            <a:ext cx="3867900" cy="11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U-Net, ResUNet++, HRNet, DCRNet</a:t>
            </a:r>
            <a:endParaRPr lang="en-GB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Điểm mạnh và hạn chế từng mô hình</a:t>
            </a:r>
            <a:endParaRPr lang="en-GB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Cần tăng khả năng tập trung vào vùng quan trọng 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24" name="Text Box 23"/>
          <p:cNvSpPr txBox="1"/>
          <p:nvPr/>
        </p:nvSpPr>
        <p:spPr>
          <a:xfrm>
            <a:off x="1691640" y="200660"/>
            <a:ext cx="74269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charset="0"/>
                <a:cs typeface="Sora" charset="0"/>
                <a:sym typeface="+mn-ea"/>
              </a:rPr>
              <a:t>6. Tổng quan mô hình AI hiện tại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ra" charset="0"/>
              <a:cs typeface="Sora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6350"/>
            <a:ext cx="7858125" cy="4095750"/>
          </a:xfrm>
          <a:prstGeom prst="rect">
            <a:avLst/>
          </a:prstGeom>
        </p:spPr>
      </p:pic>
      <p:sp>
        <p:nvSpPr>
          <p:cNvPr id="434" name="Google Shape;434;p66"/>
          <p:cNvSpPr/>
          <p:nvPr/>
        </p:nvSpPr>
        <p:spPr>
          <a:xfrm>
            <a:off x="1315720" y="2153920"/>
            <a:ext cx="6414135" cy="30270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5" name="Google Shape;435;p66"/>
          <p:cNvSpPr txBox="1"/>
          <p:nvPr>
            <p:ph type="title"/>
          </p:nvPr>
        </p:nvSpPr>
        <p:spPr>
          <a:xfrm>
            <a:off x="2638050" y="2233122"/>
            <a:ext cx="38679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U-NET</a:t>
            </a:r>
            <a:endParaRPr lang="en-US" sz="2800"/>
          </a:p>
        </p:txBody>
      </p:sp>
      <p:sp>
        <p:nvSpPr>
          <p:cNvPr id="436" name="Google Shape;436;p66"/>
          <p:cNvSpPr txBox="1"/>
          <p:nvPr>
            <p:ph type="subTitle" idx="1"/>
          </p:nvPr>
        </p:nvSpPr>
        <p:spPr>
          <a:xfrm>
            <a:off x="1315720" y="2910205"/>
            <a:ext cx="3220085" cy="2270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✅ Ưu điểm: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Kiến trúc encoder-decoder đơn giản, dễ triển khai.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Skip connections giúp giữ lại chi tiết không gian trong quá trình giải mã (upsampling).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Hoạt động tốt với dữ liệu huấn luyện ít (như trong y tế).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Phù hợp với ảnh kích thước nhỏ và vừa.</a:t>
            </a:r>
            <a:endParaRPr lang="en-US" alt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" name="Google Shape;436;p66"/>
          <p:cNvSpPr txBox="1"/>
          <p:nvPr/>
        </p:nvSpPr>
        <p:spPr>
          <a:xfrm>
            <a:off x="4535805" y="2910205"/>
            <a:ext cx="3075305" cy="227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aira Condensed" panose="00000506000000000000"/>
              <a:buNone/>
              <a:defRPr sz="1600" b="0" i="0" u="none" strike="noStrike" cap="none">
                <a:solidFill>
                  <a:schemeClr val="lt1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aira Condensed" panose="00000506000000000000"/>
              <a:buNone/>
              <a:defRPr sz="1400" b="0" i="0" u="none" strike="noStrike" cap="none">
                <a:solidFill>
                  <a:schemeClr val="dk2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❌ Hạn chế: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Không tận dụng tốt ngữ cảnh rộng (global context).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Dễ mất thông tin chi tiết ở mức cao.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Không linh hoạt với ảnh kích thước lớn hoặc ảnh có đặc điểm phức tạp.</a:t>
            </a: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Medical Breakthrough XL by Slidesgo">
  <a:themeElements>
    <a:clrScheme name="Simple Light">
      <a:dk1>
        <a:srgbClr val="000000"/>
      </a:dk1>
      <a:lt1>
        <a:srgbClr val="FFFFFF"/>
      </a:lt1>
      <a:dk2>
        <a:srgbClr val="6572A9"/>
      </a:dk2>
      <a:lt2>
        <a:srgbClr val="EEEEEE"/>
      </a:lt2>
      <a:accent1>
        <a:srgbClr val="6572A9"/>
      </a:accent1>
      <a:accent2>
        <a:srgbClr val="6572A9"/>
      </a:accent2>
      <a:accent3>
        <a:srgbClr val="6572A9"/>
      </a:accent3>
      <a:accent4>
        <a:srgbClr val="788CDF"/>
      </a:accent4>
      <a:accent5>
        <a:srgbClr val="8697DF"/>
      </a:accent5>
      <a:accent6>
        <a:srgbClr val="495AA3"/>
      </a:accent6>
      <a:hlink>
        <a:srgbClr val="5968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6879</Words>
  <Application>WPS Presentation</Application>
  <PresentationFormat/>
  <Paragraphs>235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8" baseType="lpstr">
      <vt:lpstr>Arial</vt:lpstr>
      <vt:lpstr>SimSun</vt:lpstr>
      <vt:lpstr>Wingdings</vt:lpstr>
      <vt:lpstr>Arial</vt:lpstr>
      <vt:lpstr>Barlow Semi Condensed SemiBold</vt:lpstr>
      <vt:lpstr>Saira Condensed</vt:lpstr>
      <vt:lpstr>Fira Sans Extra Condensed Medium</vt:lpstr>
      <vt:lpstr>Barlow Semi Condensed Medium</vt:lpstr>
      <vt:lpstr>Proxima Nova Semibold</vt:lpstr>
      <vt:lpstr>Proxima Nova</vt:lpstr>
      <vt:lpstr>Arvo</vt:lpstr>
      <vt:lpstr>Saira Condensed SemiBold</vt:lpstr>
      <vt:lpstr>Microsoft YaHei</vt:lpstr>
      <vt:lpstr>Arial Unicode MS</vt:lpstr>
      <vt:lpstr>Barlow Semi Condensed</vt:lpstr>
      <vt:lpstr>Oswald</vt:lpstr>
      <vt:lpstr>Calibri</vt:lpstr>
      <vt:lpstr>Amatic SC</vt:lpstr>
      <vt:lpstr>Roboto Medium</vt:lpstr>
      <vt:lpstr>Sora</vt:lpstr>
      <vt:lpstr>Segoe Print</vt:lpstr>
      <vt:lpstr>Calibri</vt:lpstr>
      <vt:lpstr>Times New Roman</vt:lpstr>
      <vt:lpstr>Blue Medical Breakthrough XL by Slidesgo</vt:lpstr>
      <vt:lpstr>BLUE MEDICAL BREAKTHROUGH</vt:lpstr>
      <vt:lpstr>CONTENTS OF THIS TEMPLATE</vt:lpstr>
      <vt:lpstr>WHOA!</vt:lpstr>
      <vt:lpstr>—SOMEONE FAMOUS</vt:lpstr>
      <vt:lpstr>—SOMEONE FAMOUS</vt:lpstr>
      <vt:lpstr>CONCLUSIONS</vt:lpstr>
      <vt:lpstr>CONCLUSIONS</vt:lpstr>
      <vt:lpstr>INTRODUCTION</vt:lpstr>
      <vt:lpstr>INTRODUCTION</vt:lpstr>
      <vt:lpstr>U-NET</vt:lpstr>
      <vt:lpstr>U-NET</vt:lpstr>
      <vt:lpstr>U-NET</vt:lpstr>
      <vt:lpstr>PowerPoint 演示文稿</vt:lpstr>
      <vt:lpstr>PowerPoint 演示文稿</vt:lpstr>
      <vt:lpstr>TRIAL TIMELINE</vt:lpstr>
      <vt:lpstr>MATERIALS </vt:lpstr>
      <vt:lpstr>TRIAL TIMELINE</vt:lpstr>
      <vt:lpstr>So sánh với các mô hình state-of-the-art</vt:lpstr>
      <vt:lpstr>AWESOME WORDS</vt:lpstr>
      <vt:lpstr>AWESOME WORDS</vt:lpstr>
      <vt:lpstr>RESEARCH AND PUBLICATIONS</vt:lpstr>
      <vt:lpstr>11. Đề xuất và hướng phát triển</vt:lpstr>
      <vt:lpstr>12. Ý nghĩa khoa học và thực tiễn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Polyb Segmentation</dc:title>
  <dc:creator/>
  <cp:lastModifiedBy>ACER</cp:lastModifiedBy>
  <cp:revision>12</cp:revision>
  <dcterms:created xsi:type="dcterms:W3CDTF">2025-05-02T02:58:16Z</dcterms:created>
  <dcterms:modified xsi:type="dcterms:W3CDTF">2025-05-02T03:53:20Z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